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1" r:id="rId5"/>
  </p:sldMasterIdLst>
  <p:notesMasterIdLst>
    <p:notesMasterId r:id="rId13"/>
  </p:notesMasterIdLst>
  <p:sldIdLst>
    <p:sldId id="258" r:id="rId6"/>
    <p:sldId id="278" r:id="rId7"/>
    <p:sldId id="271" r:id="rId8"/>
    <p:sldId id="266" r:id="rId9"/>
    <p:sldId id="277" r:id="rId10"/>
    <p:sldId id="273" r:id="rId11"/>
    <p:sldId id="27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erita Corbett" initials="MOU" lastIdx="6" clrIdx="0">
    <p:extLst>
      <p:ext uri="{19B8F6BF-5375-455C-9EA6-DF929625EA0E}">
        <p15:presenceInfo xmlns:p15="http://schemas.microsoft.com/office/powerpoint/2012/main" userId="Cherita Corbet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6DFF"/>
    <a:srgbClr val="0D2B73"/>
    <a:srgbClr val="B2D2F2"/>
    <a:srgbClr val="73A9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81" autoAdjust="0"/>
    <p:restoredTop sz="88282"/>
  </p:normalViewPr>
  <p:slideViewPr>
    <p:cSldViewPr snapToGrid="0" snapToObjects="1" showGuides="1">
      <p:cViewPr varScale="1">
        <p:scale>
          <a:sx n="110" d="100"/>
          <a:sy n="110" d="100"/>
        </p:scale>
        <p:origin x="1448" y="184"/>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59A375-B218-184B-B243-CB7E0F1616A7}" type="datetimeFigureOut">
              <a:rPr lang="en-US" smtClean="0"/>
              <a:t>5/9/21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D5F0F0-3408-9F4A-9B24-898CD7F5D4E4}" type="slidenum">
              <a:rPr lang="en-US" smtClean="0"/>
              <a:t>‹#›</a:t>
            </a:fld>
            <a:endParaRPr lang="en-US" dirty="0"/>
          </a:p>
        </p:txBody>
      </p:sp>
    </p:spTree>
    <p:extLst>
      <p:ext uri="{BB962C8B-B14F-4D97-AF65-F5344CB8AC3E}">
        <p14:creationId xmlns:p14="http://schemas.microsoft.com/office/powerpoint/2010/main" val="1727006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D5F0F0-3408-9F4A-9B24-898CD7F5D4E4}" type="slidenum">
              <a:rPr lang="en-US" smtClean="0"/>
              <a:t>1</a:t>
            </a:fld>
            <a:endParaRPr lang="en-US" dirty="0"/>
          </a:p>
        </p:txBody>
      </p:sp>
    </p:spTree>
    <p:extLst>
      <p:ext uri="{BB962C8B-B14F-4D97-AF65-F5344CB8AC3E}">
        <p14:creationId xmlns:p14="http://schemas.microsoft.com/office/powerpoint/2010/main" val="1100815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D5F0F0-3408-9F4A-9B24-898CD7F5D4E4}" type="slidenum">
              <a:rPr lang="en-US" smtClean="0"/>
              <a:t>3</a:t>
            </a:fld>
            <a:endParaRPr lang="en-US" dirty="0"/>
          </a:p>
        </p:txBody>
      </p:sp>
    </p:spTree>
    <p:extLst>
      <p:ext uri="{BB962C8B-B14F-4D97-AF65-F5344CB8AC3E}">
        <p14:creationId xmlns:p14="http://schemas.microsoft.com/office/powerpoint/2010/main" val="4140404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D5F0F0-3408-9F4A-9B24-898CD7F5D4E4}" type="slidenum">
              <a:rPr lang="en-US" smtClean="0"/>
              <a:t>4</a:t>
            </a:fld>
            <a:endParaRPr lang="en-US" dirty="0"/>
          </a:p>
        </p:txBody>
      </p:sp>
    </p:spTree>
    <p:extLst>
      <p:ext uri="{BB962C8B-B14F-4D97-AF65-F5344CB8AC3E}">
        <p14:creationId xmlns:p14="http://schemas.microsoft.com/office/powerpoint/2010/main" val="43183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D5F0F0-3408-9F4A-9B24-898CD7F5D4E4}" type="slidenum">
              <a:rPr lang="en-US" smtClean="0"/>
              <a:t>5</a:t>
            </a:fld>
            <a:endParaRPr lang="en-US" dirty="0"/>
          </a:p>
        </p:txBody>
      </p:sp>
    </p:spTree>
    <p:extLst>
      <p:ext uri="{BB962C8B-B14F-4D97-AF65-F5344CB8AC3E}">
        <p14:creationId xmlns:p14="http://schemas.microsoft.com/office/powerpoint/2010/main" val="1139710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D5F0F0-3408-9F4A-9B24-898CD7F5D4E4}" type="slidenum">
              <a:rPr lang="en-US" smtClean="0"/>
              <a:t>6</a:t>
            </a:fld>
            <a:endParaRPr lang="en-US" dirty="0"/>
          </a:p>
        </p:txBody>
      </p:sp>
    </p:spTree>
    <p:extLst>
      <p:ext uri="{BB962C8B-B14F-4D97-AF65-F5344CB8AC3E}">
        <p14:creationId xmlns:p14="http://schemas.microsoft.com/office/powerpoint/2010/main" val="3329271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D5F0F0-3408-9F4A-9B24-898CD7F5D4E4}" type="slidenum">
              <a:rPr lang="en-US" smtClean="0"/>
              <a:t>7</a:t>
            </a:fld>
            <a:endParaRPr lang="en-US" dirty="0"/>
          </a:p>
        </p:txBody>
      </p:sp>
    </p:spTree>
    <p:extLst>
      <p:ext uri="{BB962C8B-B14F-4D97-AF65-F5344CB8AC3E}">
        <p14:creationId xmlns:p14="http://schemas.microsoft.com/office/powerpoint/2010/main" val="3291191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Dark">
    <p:spTree>
      <p:nvGrpSpPr>
        <p:cNvPr id="1" name=""/>
        <p:cNvGrpSpPr/>
        <p:nvPr/>
      </p:nvGrpSpPr>
      <p:grpSpPr>
        <a:xfrm>
          <a:off x="0" y="0"/>
          <a:ext cx="0" cy="0"/>
          <a:chOff x="0" y="0"/>
          <a:chExt cx="0" cy="0"/>
        </a:xfrm>
      </p:grpSpPr>
      <p:sp>
        <p:nvSpPr>
          <p:cNvPr id="17" name="Date Placeholder 16"/>
          <p:cNvSpPr>
            <a:spLocks noGrp="1"/>
          </p:cNvSpPr>
          <p:nvPr>
            <p:ph type="dt" sz="half" idx="14"/>
          </p:nvPr>
        </p:nvSpPr>
        <p:spPr>
          <a:xfrm>
            <a:off x="10036810" y="6500814"/>
            <a:ext cx="1371600" cy="357186"/>
          </a:xfrm>
          <a:prstGeom prst="rect">
            <a:avLst/>
          </a:prstGeom>
        </p:spPr>
        <p:txBody>
          <a:bodyPr/>
          <a:lstStyle/>
          <a:p>
            <a:fld id="{03AE6764-091D-4B77-8756-B5D91EEABF5A}" type="datetime3">
              <a:rPr lang="en-US" smtClean="0"/>
              <a:t>9 May 2021</a:t>
            </a:fld>
            <a:endParaRPr lang="en-US" dirty="0"/>
          </a:p>
        </p:txBody>
      </p:sp>
      <p:sp>
        <p:nvSpPr>
          <p:cNvPr id="18" name="Footer Placeholder 17"/>
          <p:cNvSpPr>
            <a:spLocks noGrp="1"/>
          </p:cNvSpPr>
          <p:nvPr>
            <p:ph type="ftr" sz="quarter" idx="15"/>
          </p:nvPr>
        </p:nvSpPr>
        <p:spPr>
          <a:xfrm>
            <a:off x="742416" y="6500814"/>
            <a:ext cx="3197406" cy="355600"/>
          </a:xfrm>
          <a:prstGeom prst="rect">
            <a:avLst/>
          </a:prstGeom>
        </p:spPr>
        <p:txBody>
          <a:bodyPr/>
          <a:lstStyle/>
          <a:p>
            <a:endParaRPr lang="en-US" dirty="0"/>
          </a:p>
        </p:txBody>
      </p:sp>
      <p:sp>
        <p:nvSpPr>
          <p:cNvPr id="19" name="Slide Number Placeholder 18"/>
          <p:cNvSpPr>
            <a:spLocks noGrp="1"/>
          </p:cNvSpPr>
          <p:nvPr>
            <p:ph type="sldNum" sz="quarter" idx="16"/>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74" y="0"/>
            <a:ext cx="12189624" cy="6856664"/>
          </a:xfrm>
          <a:prstGeom prst="rect">
            <a:avLst/>
          </a:prstGeom>
          <a:ln>
            <a:noFill/>
          </a:ln>
        </p:spPr>
      </p:pic>
      <p:sp>
        <p:nvSpPr>
          <p:cNvPr id="10" name="Rectangle 9"/>
          <p:cNvSpPr/>
          <p:nvPr/>
        </p:nvSpPr>
        <p:spPr>
          <a:xfrm>
            <a:off x="0" y="4358640"/>
            <a:ext cx="12192000" cy="2499360"/>
          </a:xfrm>
          <a:prstGeom prst="rect">
            <a:avLst/>
          </a:prstGeom>
          <a:gradFill>
            <a:gsLst>
              <a:gs pos="0">
                <a:schemeClr val="accent1">
                  <a:lumMod val="50000"/>
                  <a:alpha val="0"/>
                </a:schemeClr>
              </a:gs>
              <a:gs pos="100000">
                <a:schemeClr val="accent1">
                  <a:lumMod val="50000"/>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685800" y="2324100"/>
            <a:ext cx="9144000" cy="1572399"/>
          </a:xfrm>
          <a:prstGeom prst="rect">
            <a:avLst/>
          </a:prstGeom>
        </p:spPr>
        <p:txBody>
          <a:bodyPr anchor="b">
            <a:normAutofit/>
          </a:bodyPr>
          <a:lstStyle>
            <a:lvl1pPr algn="l">
              <a:defRPr sz="4000">
                <a:solidFill>
                  <a:schemeClr val="bg1"/>
                </a:solidFill>
              </a:defRPr>
            </a:lvl1pPr>
          </a:lstStyle>
          <a:p>
            <a:r>
              <a:rPr lang="en-US" dirty="0"/>
              <a:t>Click to add title</a:t>
            </a:r>
          </a:p>
        </p:txBody>
      </p:sp>
      <p:sp>
        <p:nvSpPr>
          <p:cNvPr id="3" name="Subtitle 2"/>
          <p:cNvSpPr>
            <a:spLocks noGrp="1"/>
          </p:cNvSpPr>
          <p:nvPr>
            <p:ph type="subTitle" idx="1" hasCustomPrompt="1"/>
          </p:nvPr>
        </p:nvSpPr>
        <p:spPr>
          <a:xfrm>
            <a:off x="685800" y="4038600"/>
            <a:ext cx="9144000" cy="837532"/>
          </a:xfrm>
          <a:prstGeom prst="rect">
            <a:avLst/>
          </a:prstGeom>
        </p:spPr>
        <p:txBody>
          <a:bodyPr lIns="0" tIns="0" rIns="0" bIns="0"/>
          <a:lstStyle>
            <a:lvl1pPr marL="0" indent="0" algn="l">
              <a:buNone/>
              <a:defRPr sz="2400" b="1">
                <a:solidFill>
                  <a:schemeClr val="accent2">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 </a:t>
            </a:r>
          </a:p>
        </p:txBody>
      </p:sp>
      <p:sp>
        <p:nvSpPr>
          <p:cNvPr id="12" name="Text Placeholder 11"/>
          <p:cNvSpPr>
            <a:spLocks noGrp="1"/>
          </p:cNvSpPr>
          <p:nvPr>
            <p:ph type="body" sz="quarter" idx="13" hasCustomPrompt="1"/>
          </p:nvPr>
        </p:nvSpPr>
        <p:spPr>
          <a:xfrm>
            <a:off x="685800" y="4876800"/>
            <a:ext cx="5410200" cy="1333500"/>
          </a:xfrm>
          <a:prstGeom prst="rect">
            <a:avLst/>
          </a:prstGeom>
        </p:spPr>
        <p:txBody>
          <a:bodyPr lIns="0" tIns="0" rIns="0" bIns="0">
            <a:normAutofit/>
          </a:bodyPr>
          <a:lstStyle>
            <a:lvl1pPr marL="0" indent="0">
              <a:lnSpc>
                <a:spcPct val="100000"/>
              </a:lnSpc>
              <a:spcBef>
                <a:spcPts val="0"/>
              </a:spcBef>
              <a:buNone/>
              <a:defRPr sz="1400">
                <a:solidFill>
                  <a:schemeClr val="accent2">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br>
              <a:rPr lang="en-US" dirty="0"/>
            </a:br>
            <a:r>
              <a:rPr lang="en-US" dirty="0"/>
              <a:t>Title</a:t>
            </a:r>
            <a:br>
              <a:rPr lang="en-US" dirty="0"/>
            </a:br>
            <a:r>
              <a:rPr lang="en-US" dirty="0"/>
              <a:t>Contact information</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009" y="95382"/>
            <a:ext cx="3178301" cy="1309907"/>
          </a:xfrm>
          <a:prstGeom prst="rect">
            <a:avLst/>
          </a:prstGeom>
        </p:spPr>
      </p:pic>
    </p:spTree>
  </p:cSld>
  <p:clrMapOvr>
    <a:masterClrMapping/>
  </p:clrMapOvr>
  <p:extLst>
    <p:ext uri="{DCECCB84-F9BA-43D5-87BE-67443E8EF086}">
      <p15:sldGuideLst xmlns:p15="http://schemas.microsoft.com/office/powerpoint/2012/main">
        <p15:guide id="2" pos="43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5 Light">
    <p:spTree>
      <p:nvGrpSpPr>
        <p:cNvPr id="1" name=""/>
        <p:cNvGrpSpPr/>
        <p:nvPr/>
      </p:nvGrpSpPr>
      <p:grpSpPr>
        <a:xfrm>
          <a:off x="0" y="0"/>
          <a:ext cx="0" cy="0"/>
          <a:chOff x="0" y="0"/>
          <a:chExt cx="0" cy="0"/>
        </a:xfrm>
      </p:grpSpPr>
      <p:sp>
        <p:nvSpPr>
          <p:cNvPr id="18" name="Date Placeholder 17"/>
          <p:cNvSpPr>
            <a:spLocks noGrp="1"/>
          </p:cNvSpPr>
          <p:nvPr>
            <p:ph type="dt" sz="half" idx="15"/>
          </p:nvPr>
        </p:nvSpPr>
        <p:spPr>
          <a:xfrm>
            <a:off x="10036810" y="6500814"/>
            <a:ext cx="1371600" cy="357186"/>
          </a:xfrm>
          <a:prstGeom prst="rect">
            <a:avLst/>
          </a:prstGeom>
        </p:spPr>
        <p:txBody>
          <a:bodyPr/>
          <a:lstStyle/>
          <a:p>
            <a:fld id="{36124C0E-DA41-468A-ABB3-2DB9ABAF6F00}" type="datetime3">
              <a:rPr lang="en-US" smtClean="0"/>
              <a:t>9 May 2021</a:t>
            </a:fld>
            <a:endParaRPr lang="en-US" dirty="0"/>
          </a:p>
        </p:txBody>
      </p:sp>
      <p:sp>
        <p:nvSpPr>
          <p:cNvPr id="19" name="Footer Placeholder 18"/>
          <p:cNvSpPr>
            <a:spLocks noGrp="1"/>
          </p:cNvSpPr>
          <p:nvPr>
            <p:ph type="ftr" sz="quarter" idx="16"/>
          </p:nvPr>
        </p:nvSpPr>
        <p:spPr>
          <a:xfrm>
            <a:off x="742416" y="6500814"/>
            <a:ext cx="3197406" cy="355600"/>
          </a:xfrm>
          <a:prstGeom prst="rect">
            <a:avLst/>
          </a:prstGeom>
        </p:spPr>
        <p:txBody>
          <a:bodyPr/>
          <a:lstStyle/>
          <a:p>
            <a:endParaRPr lang="en-US" dirty="0"/>
          </a:p>
        </p:txBody>
      </p:sp>
      <p:sp>
        <p:nvSpPr>
          <p:cNvPr id="20" name="Slide Number Placeholder 19"/>
          <p:cNvSpPr>
            <a:spLocks noGrp="1"/>
          </p:cNvSpPr>
          <p:nvPr>
            <p:ph type="sldNum" sz="quarter" idx="17"/>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5" y="667"/>
            <a:ext cx="12189624" cy="6856664"/>
          </a:xfrm>
          <a:prstGeom prst="rect">
            <a:avLst/>
          </a:prstGeom>
        </p:spPr>
      </p:pic>
      <p:sp>
        <p:nvSpPr>
          <p:cNvPr id="2" name="Title 1"/>
          <p:cNvSpPr>
            <a:spLocks noGrp="1"/>
          </p:cNvSpPr>
          <p:nvPr>
            <p:ph type="ctrTitle" hasCustomPrompt="1"/>
          </p:nvPr>
        </p:nvSpPr>
        <p:spPr>
          <a:xfrm>
            <a:off x="4191000" y="1028700"/>
            <a:ext cx="6819900" cy="1485900"/>
          </a:xfrm>
          <a:prstGeom prst="rect">
            <a:avLst/>
          </a:prstGeom>
        </p:spPr>
        <p:txBody>
          <a:bodyPr anchor="t">
            <a:normAutofit/>
          </a:bodyPr>
          <a:lstStyle>
            <a:lvl1pPr algn="l">
              <a:defRPr sz="3200"/>
            </a:lvl1pPr>
          </a:lstStyle>
          <a:p>
            <a:r>
              <a:rPr lang="en-US" dirty="0"/>
              <a:t>Click to add title</a:t>
            </a:r>
            <a:br>
              <a:rPr lang="en-US" dirty="0"/>
            </a:br>
            <a:r>
              <a:rPr lang="en-US" dirty="0"/>
              <a:t>(recommended for titles that </a:t>
            </a:r>
            <a:br>
              <a:rPr lang="en-US" dirty="0"/>
            </a:br>
            <a:r>
              <a:rPr lang="en-US" dirty="0"/>
              <a:t>are 2-3 lines long)</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338" y="532082"/>
            <a:ext cx="3271029" cy="2139696"/>
          </a:xfrm>
          <a:prstGeom prst="rect">
            <a:avLst/>
          </a:prstGeom>
        </p:spPr>
      </p:pic>
      <p:cxnSp>
        <p:nvCxnSpPr>
          <p:cNvPr id="8" name="Straight Connector 7"/>
          <p:cNvCxnSpPr/>
          <p:nvPr/>
        </p:nvCxnSpPr>
        <p:spPr>
          <a:xfrm>
            <a:off x="4191000" y="3855309"/>
            <a:ext cx="68199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4" hasCustomPrompt="1"/>
          </p:nvPr>
        </p:nvSpPr>
        <p:spPr>
          <a:xfrm>
            <a:off x="4191000" y="3976706"/>
            <a:ext cx="6819900" cy="2233594"/>
          </a:xfrm>
          <a:prstGeom prst="rect">
            <a:avLst/>
          </a:prstGeom>
        </p:spPr>
        <p:txBody>
          <a:bodyPr lIns="0" tIns="0" rIns="0" bIns="0">
            <a:normAutofit/>
          </a:bodyPr>
          <a:lstStyle>
            <a:lvl1pPr marL="0" indent="0">
              <a:spcBef>
                <a:spcPts val="200"/>
              </a:spcBef>
              <a:buNone/>
              <a:defRPr lang="en-US" sz="1000" smtClean="0">
                <a:solidFill>
                  <a:schemeClr val="accent1"/>
                </a:solidFill>
                <a:effectLst/>
              </a:defRPr>
            </a:lvl1pPr>
            <a:lvl2pPr marL="457200" indent="0">
              <a:buNone/>
              <a:defRPr/>
            </a:lvl2pPr>
            <a:lvl3pPr marL="914400" indent="0">
              <a:buNone/>
              <a:defRPr/>
            </a:lvl3pPr>
            <a:lvl4pPr marL="1371600" indent="0">
              <a:buNone/>
              <a:defRPr/>
            </a:lvl4pPr>
            <a:lvl5pPr marL="1828800" indent="0">
              <a:buNone/>
              <a:defRPr/>
            </a:lvl5pPr>
          </a:lstStyle>
          <a:p>
            <a:r>
              <a:rPr lang="en-US" dirty="0">
                <a:effectLst/>
                <a:latin typeface="Helvetica" charset="0"/>
              </a:rPr>
              <a:t>Click to add classification text</a:t>
            </a:r>
          </a:p>
        </p:txBody>
      </p:sp>
      <p:sp>
        <p:nvSpPr>
          <p:cNvPr id="9" name="Subtitle 2"/>
          <p:cNvSpPr>
            <a:spLocks noGrp="1"/>
          </p:cNvSpPr>
          <p:nvPr>
            <p:ph type="subTitle" idx="1" hasCustomPrompt="1"/>
          </p:nvPr>
        </p:nvSpPr>
        <p:spPr>
          <a:xfrm>
            <a:off x="4191001" y="2514601"/>
            <a:ext cx="6819900" cy="354954"/>
          </a:xfrm>
          <a:prstGeom prst="rect">
            <a:avLst/>
          </a:prstGeom>
        </p:spPr>
        <p:txBody>
          <a:bodyPr lIns="0" tIns="0" rIns="0" bIns="0">
            <a:normAutofit/>
          </a:bodyPr>
          <a:lstStyle>
            <a:lvl1pPr marL="0" indent="0" algn="l">
              <a:buNone/>
              <a:defRPr sz="1600" b="1" baseline="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0" name="Text Placeholder 11"/>
          <p:cNvSpPr>
            <a:spLocks noGrp="1"/>
          </p:cNvSpPr>
          <p:nvPr>
            <p:ph type="body" sz="quarter" idx="13" hasCustomPrompt="1"/>
          </p:nvPr>
        </p:nvSpPr>
        <p:spPr>
          <a:xfrm>
            <a:off x="4191000" y="2869555"/>
            <a:ext cx="6819900" cy="790832"/>
          </a:xfrm>
          <a:prstGeom prst="rect">
            <a:avLst/>
          </a:prstGeom>
        </p:spPr>
        <p:txBody>
          <a:bodyPr lIns="0" tIns="0" rIns="0" bIns="0">
            <a:normAutofit/>
          </a:bodyPr>
          <a:lstStyle>
            <a:lvl1pPr marL="0" indent="0">
              <a:spcBef>
                <a:spcPts val="0"/>
              </a:spcBef>
              <a:buNone/>
              <a:defRPr sz="12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br>
              <a:rPr lang="en-US" dirty="0"/>
            </a:br>
            <a:r>
              <a:rPr lang="en-US" dirty="0"/>
              <a:t>Title</a:t>
            </a:r>
            <a:br>
              <a:rPr lang="en-US" dirty="0"/>
            </a:br>
            <a:r>
              <a:rPr lang="en-US" dirty="0"/>
              <a:t>Contact information</a:t>
            </a:r>
          </a:p>
        </p:txBody>
      </p:sp>
    </p:spTree>
  </p:cSld>
  <p:clrMapOvr>
    <a:masterClrMapping/>
  </p:clrMapOvr>
  <p:extLst>
    <p:ext uri="{DCECCB84-F9BA-43D5-87BE-67443E8EF086}">
      <p15:sldGuideLst xmlns:p15="http://schemas.microsoft.com/office/powerpoint/2012/main">
        <p15:guide id="25" pos="69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3" name="Title 12"/>
          <p:cNvSpPr>
            <a:spLocks noGrp="1"/>
          </p:cNvSpPr>
          <p:nvPr>
            <p:ph type="title" hasCustomPrompt="1"/>
          </p:nvPr>
        </p:nvSpPr>
        <p:spPr>
          <a:xfrm>
            <a:off x="457200" y="419100"/>
            <a:ext cx="11277600" cy="762000"/>
          </a:xfrm>
          <a:prstGeom prst="rect">
            <a:avLst/>
          </a:prstGeom>
        </p:spPr>
        <p:txBody>
          <a:bodyPr/>
          <a:lstStyle/>
          <a:p>
            <a:r>
              <a:rPr lang="en-US" dirty="0"/>
              <a:t>Click to add title</a:t>
            </a:r>
          </a:p>
        </p:txBody>
      </p:sp>
      <p:sp>
        <p:nvSpPr>
          <p:cNvPr id="9" name="Content Placeholder 8"/>
          <p:cNvSpPr>
            <a:spLocks noGrp="1"/>
          </p:cNvSpPr>
          <p:nvPr>
            <p:ph sz="quarter" idx="13" hasCustomPrompt="1"/>
          </p:nvPr>
        </p:nvSpPr>
        <p:spPr>
          <a:xfrm>
            <a:off x="952500" y="1179514"/>
            <a:ext cx="10287000" cy="5030786"/>
          </a:xfrm>
          <a:prstGeom prst="rect">
            <a:avLst/>
          </a:prstGeom>
        </p:spPr>
        <p:txBody>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Date Placeholder 11"/>
          <p:cNvSpPr>
            <a:spLocks noGrp="1"/>
          </p:cNvSpPr>
          <p:nvPr>
            <p:ph type="dt" sz="half" idx="14"/>
          </p:nvPr>
        </p:nvSpPr>
        <p:spPr>
          <a:xfrm>
            <a:off x="10036810" y="6500814"/>
            <a:ext cx="1371600" cy="357186"/>
          </a:xfrm>
          <a:prstGeom prst="rect">
            <a:avLst/>
          </a:prstGeom>
        </p:spPr>
        <p:txBody>
          <a:bodyPr/>
          <a:lstStyle/>
          <a:p>
            <a:fld id="{23C2CCE9-65D5-4615-9B27-785F94F466C1}" type="datetime3">
              <a:rPr lang="en-US" smtClean="0"/>
              <a:t>9 May 2021</a:t>
            </a:fld>
            <a:endParaRPr lang="en-US" dirty="0"/>
          </a:p>
        </p:txBody>
      </p:sp>
      <p:sp>
        <p:nvSpPr>
          <p:cNvPr id="14" name="Footer Placeholder 13"/>
          <p:cNvSpPr>
            <a:spLocks noGrp="1"/>
          </p:cNvSpPr>
          <p:nvPr>
            <p:ph type="ftr" sz="quarter" idx="15"/>
          </p:nvPr>
        </p:nvSpPr>
        <p:spPr>
          <a:xfrm>
            <a:off x="742416" y="6500814"/>
            <a:ext cx="3197406" cy="355600"/>
          </a:xfrm>
          <a:prstGeom prst="rect">
            <a:avLst/>
          </a:prstGeom>
        </p:spPr>
        <p:txBody>
          <a:bodyPr/>
          <a:lstStyle/>
          <a:p>
            <a:endParaRPr lang="en-US" dirty="0"/>
          </a:p>
        </p:txBody>
      </p:sp>
      <p:sp>
        <p:nvSpPr>
          <p:cNvPr id="15" name="Slide Number Placeholder 14"/>
          <p:cNvSpPr>
            <a:spLocks noGrp="1"/>
          </p:cNvSpPr>
          <p:nvPr>
            <p:ph type="sldNum" sz="quarter" idx="16"/>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12735"/>
            <a:ext cx="11277600" cy="342899"/>
          </a:xfrm>
          <a:prstGeom prst="rect">
            <a:avLst/>
          </a:prstGeom>
        </p:spPr>
        <p:txBody>
          <a:bodyPr>
            <a:noAutofit/>
          </a:bodyPr>
          <a:lstStyle>
            <a:lvl1pPr>
              <a:defRPr sz="2800"/>
            </a:lvl1pPr>
          </a:lstStyle>
          <a:p>
            <a:r>
              <a:rPr lang="en-US" dirty="0"/>
              <a:t>Click to add title </a:t>
            </a:r>
          </a:p>
        </p:txBody>
      </p:sp>
      <p:sp>
        <p:nvSpPr>
          <p:cNvPr id="3" name="Content Placeholder 2"/>
          <p:cNvSpPr>
            <a:spLocks noGrp="1"/>
          </p:cNvSpPr>
          <p:nvPr>
            <p:ph idx="1" hasCustomPrompt="1"/>
          </p:nvPr>
        </p:nvSpPr>
        <p:spPr>
          <a:xfrm>
            <a:off x="952500" y="1485900"/>
            <a:ext cx="10287000" cy="4724400"/>
          </a:xfrm>
          <a:prstGeom prst="rect">
            <a:avLst/>
          </a:prstGeom>
        </p:spPr>
        <p:txBody>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8"/>
          <p:cNvSpPr>
            <a:spLocks noGrp="1"/>
          </p:cNvSpPr>
          <p:nvPr>
            <p:ph type="body" sz="quarter" idx="13" hasCustomPrompt="1"/>
          </p:nvPr>
        </p:nvSpPr>
        <p:spPr>
          <a:xfrm>
            <a:off x="457200" y="795015"/>
            <a:ext cx="11277600" cy="386085"/>
          </a:xfrm>
          <a:prstGeom prst="rect">
            <a:avLst/>
          </a:prstGeom>
        </p:spPr>
        <p:txBody>
          <a:bodyPr>
            <a:normAutofit/>
          </a:bodyPr>
          <a:lstStyle>
            <a:lvl1pPr marL="0" indent="0">
              <a:buNone/>
              <a:defRPr sz="2000" baseline="0">
                <a:solidFill>
                  <a:schemeClr val="tx2">
                    <a:lumMod val="60000"/>
                    <a:lumOff val="40000"/>
                  </a:schemeClr>
                </a:solidFill>
              </a:defRPr>
            </a:lvl1pPr>
          </a:lstStyle>
          <a:p>
            <a:r>
              <a:rPr lang="en-US" sz="2000" b="0" dirty="0"/>
              <a:t>Click to add subtitle</a:t>
            </a:r>
            <a:endParaRPr lang="en-US" sz="1600" b="0" dirty="0"/>
          </a:p>
        </p:txBody>
      </p:sp>
      <p:sp>
        <p:nvSpPr>
          <p:cNvPr id="14" name="Date Placeholder 13"/>
          <p:cNvSpPr>
            <a:spLocks noGrp="1"/>
          </p:cNvSpPr>
          <p:nvPr>
            <p:ph type="dt" sz="half" idx="14"/>
          </p:nvPr>
        </p:nvSpPr>
        <p:spPr>
          <a:xfrm>
            <a:off x="10036810" y="6500814"/>
            <a:ext cx="1371600" cy="357186"/>
          </a:xfrm>
          <a:prstGeom prst="rect">
            <a:avLst/>
          </a:prstGeom>
        </p:spPr>
        <p:txBody>
          <a:bodyPr/>
          <a:lstStyle/>
          <a:p>
            <a:fld id="{D5EA4699-75BE-494C-BD9A-E994FCCCDC34}" type="datetime3">
              <a:rPr lang="en-US" smtClean="0"/>
              <a:t>9 May 2021</a:t>
            </a:fld>
            <a:endParaRPr lang="en-US" dirty="0"/>
          </a:p>
        </p:txBody>
      </p:sp>
      <p:sp>
        <p:nvSpPr>
          <p:cNvPr id="15" name="Footer Placeholder 14"/>
          <p:cNvSpPr>
            <a:spLocks noGrp="1"/>
          </p:cNvSpPr>
          <p:nvPr>
            <p:ph type="ftr" sz="quarter" idx="15"/>
          </p:nvPr>
        </p:nvSpPr>
        <p:spPr>
          <a:xfrm>
            <a:off x="742416" y="6500814"/>
            <a:ext cx="3197406" cy="355600"/>
          </a:xfrm>
          <a:prstGeom prst="rect">
            <a:avLst/>
          </a:prstGeom>
        </p:spPr>
        <p:txBody>
          <a:bodyPr/>
          <a:lstStyle/>
          <a:p>
            <a:endParaRPr lang="en-US" dirty="0"/>
          </a:p>
        </p:txBody>
      </p:sp>
      <p:sp>
        <p:nvSpPr>
          <p:cNvPr id="16" name="Slide Number Placeholder 15"/>
          <p:cNvSpPr>
            <a:spLocks noGrp="1"/>
          </p:cNvSpPr>
          <p:nvPr>
            <p:ph type="sldNum" sz="quarter" idx="16"/>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Colum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19100"/>
            <a:ext cx="11277600" cy="762000"/>
          </a:xfrm>
          <a:prstGeom prst="rect">
            <a:avLst/>
          </a:prstGeom>
        </p:spPr>
        <p:txBody>
          <a:bodyPr/>
          <a:lstStyle/>
          <a:p>
            <a:r>
              <a:rPr lang="en-US" dirty="0"/>
              <a:t>Click to add title</a:t>
            </a:r>
          </a:p>
        </p:txBody>
      </p:sp>
      <p:sp>
        <p:nvSpPr>
          <p:cNvPr id="3" name="Content Placeholder 2"/>
          <p:cNvSpPr>
            <a:spLocks noGrp="1"/>
          </p:cNvSpPr>
          <p:nvPr>
            <p:ph idx="1" hasCustomPrompt="1"/>
          </p:nvPr>
        </p:nvSpPr>
        <p:spPr>
          <a:xfrm>
            <a:off x="952500" y="1181100"/>
            <a:ext cx="4953000" cy="4176257"/>
          </a:xfrm>
          <a:prstGeom prst="rect">
            <a:avLst/>
          </a:prstGeom>
        </p:spPr>
        <p:txBody>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12"/>
          <p:cNvSpPr>
            <a:spLocks noGrp="1"/>
          </p:cNvSpPr>
          <p:nvPr>
            <p:ph type="body" sz="quarter" idx="14" hasCustomPrompt="1"/>
          </p:nvPr>
        </p:nvSpPr>
        <p:spPr>
          <a:xfrm>
            <a:off x="952500" y="5548312"/>
            <a:ext cx="10286999" cy="661988"/>
          </a:xfrm>
          <a:prstGeom prst="rect">
            <a:avLst/>
          </a:prstGeom>
          <a:solidFill>
            <a:schemeClr val="accent2"/>
          </a:solidFill>
          <a:ln w="19050">
            <a:noFill/>
          </a:ln>
        </p:spPr>
        <p:txBody>
          <a:bodyPr anchor="ctr">
            <a:noAutofit/>
          </a:bodyPr>
          <a:lstStyle>
            <a:lvl1pPr marL="0" indent="0" algn="ctr">
              <a:buNone/>
              <a:defRPr sz="1800" b="1">
                <a:solidFill>
                  <a:schemeClr val="bg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stStyle>
          <a:p>
            <a:pPr lvl="0"/>
            <a:r>
              <a:rPr lang="en-US" dirty="0"/>
              <a:t>Click to add callout text</a:t>
            </a:r>
          </a:p>
        </p:txBody>
      </p:sp>
      <p:sp>
        <p:nvSpPr>
          <p:cNvPr id="11" name="Content Placeholder 2"/>
          <p:cNvSpPr>
            <a:spLocks noGrp="1"/>
          </p:cNvSpPr>
          <p:nvPr>
            <p:ph idx="13" hasCustomPrompt="1"/>
          </p:nvPr>
        </p:nvSpPr>
        <p:spPr>
          <a:xfrm>
            <a:off x="6286501" y="1181100"/>
            <a:ext cx="4952998" cy="4176257"/>
          </a:xfrm>
          <a:prstGeom prst="rect">
            <a:avLst/>
          </a:prstGeom>
        </p:spPr>
        <p:txBody>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Date Placeholder 17"/>
          <p:cNvSpPr>
            <a:spLocks noGrp="1"/>
          </p:cNvSpPr>
          <p:nvPr>
            <p:ph type="dt" sz="half" idx="15"/>
          </p:nvPr>
        </p:nvSpPr>
        <p:spPr>
          <a:xfrm>
            <a:off x="10036810" y="6500814"/>
            <a:ext cx="1371600" cy="357186"/>
          </a:xfrm>
          <a:prstGeom prst="rect">
            <a:avLst/>
          </a:prstGeom>
        </p:spPr>
        <p:txBody>
          <a:bodyPr/>
          <a:lstStyle/>
          <a:p>
            <a:fld id="{580F1980-BB30-462A-8444-E0A13D5FE3AD}" type="datetime3">
              <a:rPr lang="en-US" smtClean="0"/>
              <a:t>9 May 2021</a:t>
            </a:fld>
            <a:endParaRPr lang="en-US" dirty="0"/>
          </a:p>
        </p:txBody>
      </p:sp>
      <p:sp>
        <p:nvSpPr>
          <p:cNvPr id="19" name="Footer Placeholder 18"/>
          <p:cNvSpPr>
            <a:spLocks noGrp="1"/>
          </p:cNvSpPr>
          <p:nvPr>
            <p:ph type="ftr" sz="quarter" idx="16"/>
          </p:nvPr>
        </p:nvSpPr>
        <p:spPr>
          <a:xfrm>
            <a:off x="742416" y="6500814"/>
            <a:ext cx="3197406" cy="355600"/>
          </a:xfrm>
          <a:prstGeom prst="rect">
            <a:avLst/>
          </a:prstGeom>
        </p:spPr>
        <p:txBody>
          <a:bodyPr/>
          <a:lstStyle/>
          <a:p>
            <a:endParaRPr lang="en-US" dirty="0"/>
          </a:p>
        </p:txBody>
      </p:sp>
      <p:sp>
        <p:nvSpPr>
          <p:cNvPr id="20" name="Slide Number Placeholder 19"/>
          <p:cNvSpPr>
            <a:spLocks noGrp="1"/>
          </p:cNvSpPr>
          <p:nvPr>
            <p:ph type="sldNum" sz="quarter" idx="17"/>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Column,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952500" y="1485900"/>
            <a:ext cx="4953000" cy="3871457"/>
          </a:xfrm>
          <a:prstGeom prst="rect">
            <a:avLst/>
          </a:prstGeom>
        </p:spPr>
        <p:txBody>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12"/>
          <p:cNvSpPr>
            <a:spLocks noGrp="1"/>
          </p:cNvSpPr>
          <p:nvPr>
            <p:ph type="body" sz="quarter" idx="14" hasCustomPrompt="1"/>
          </p:nvPr>
        </p:nvSpPr>
        <p:spPr>
          <a:xfrm>
            <a:off x="952500" y="5548312"/>
            <a:ext cx="10286999" cy="661988"/>
          </a:xfrm>
          <a:prstGeom prst="rect">
            <a:avLst/>
          </a:prstGeom>
          <a:solidFill>
            <a:schemeClr val="accent2"/>
          </a:solidFill>
          <a:ln w="19050">
            <a:noFill/>
          </a:ln>
        </p:spPr>
        <p:txBody>
          <a:bodyPr anchor="ctr">
            <a:noAutofit/>
          </a:bodyPr>
          <a:lstStyle>
            <a:lvl1pPr marL="0" indent="0" algn="ctr">
              <a:buNone/>
              <a:defRPr sz="1800" b="1">
                <a:solidFill>
                  <a:schemeClr val="bg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stStyle>
          <a:p>
            <a:pPr lvl="0"/>
            <a:r>
              <a:rPr lang="en-US" dirty="0"/>
              <a:t>Click to add callout text</a:t>
            </a:r>
          </a:p>
        </p:txBody>
      </p:sp>
      <p:sp>
        <p:nvSpPr>
          <p:cNvPr id="11" name="Content Placeholder 2"/>
          <p:cNvSpPr>
            <a:spLocks noGrp="1"/>
          </p:cNvSpPr>
          <p:nvPr>
            <p:ph idx="13" hasCustomPrompt="1"/>
          </p:nvPr>
        </p:nvSpPr>
        <p:spPr>
          <a:xfrm>
            <a:off x="6286501" y="1485900"/>
            <a:ext cx="4952998" cy="3871457"/>
          </a:xfrm>
          <a:prstGeom prst="rect">
            <a:avLst/>
          </a:prstGeom>
        </p:spPr>
        <p:txBody>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1"/>
          <p:cNvSpPr>
            <a:spLocks noGrp="1"/>
          </p:cNvSpPr>
          <p:nvPr>
            <p:ph type="title" hasCustomPrompt="1"/>
          </p:nvPr>
        </p:nvSpPr>
        <p:spPr>
          <a:xfrm>
            <a:off x="457200" y="419100"/>
            <a:ext cx="11277600" cy="342899"/>
          </a:xfrm>
          <a:prstGeom prst="rect">
            <a:avLst/>
          </a:prstGeom>
        </p:spPr>
        <p:txBody>
          <a:bodyPr>
            <a:noAutofit/>
          </a:bodyPr>
          <a:lstStyle>
            <a:lvl1pPr>
              <a:defRPr sz="2800"/>
            </a:lvl1pPr>
          </a:lstStyle>
          <a:p>
            <a:r>
              <a:rPr lang="en-US" dirty="0"/>
              <a:t>Click to add title </a:t>
            </a:r>
          </a:p>
        </p:txBody>
      </p:sp>
      <p:sp>
        <p:nvSpPr>
          <p:cNvPr id="12" name="Text Placeholder 8"/>
          <p:cNvSpPr>
            <a:spLocks noGrp="1"/>
          </p:cNvSpPr>
          <p:nvPr>
            <p:ph type="body" sz="quarter" idx="18" hasCustomPrompt="1"/>
          </p:nvPr>
        </p:nvSpPr>
        <p:spPr>
          <a:xfrm>
            <a:off x="457200" y="801380"/>
            <a:ext cx="11277600" cy="379720"/>
          </a:xfrm>
          <a:prstGeom prst="rect">
            <a:avLst/>
          </a:prstGeom>
        </p:spPr>
        <p:txBody>
          <a:bodyPr>
            <a:normAutofit/>
          </a:bodyPr>
          <a:lstStyle>
            <a:lvl1pPr marL="0" indent="0">
              <a:buNone/>
              <a:defRPr sz="2000" baseline="0">
                <a:solidFill>
                  <a:schemeClr val="tx2">
                    <a:lumMod val="60000"/>
                    <a:lumOff val="40000"/>
                  </a:schemeClr>
                </a:solidFill>
              </a:defRPr>
            </a:lvl1pPr>
          </a:lstStyle>
          <a:p>
            <a:r>
              <a:rPr lang="en-US" sz="2000" b="0" dirty="0"/>
              <a:t>Click to add subtitle</a:t>
            </a:r>
            <a:endParaRPr lang="en-US" sz="1600" b="0" dirty="0"/>
          </a:p>
        </p:txBody>
      </p:sp>
      <p:sp>
        <p:nvSpPr>
          <p:cNvPr id="16" name="Date Placeholder 15"/>
          <p:cNvSpPr>
            <a:spLocks noGrp="1"/>
          </p:cNvSpPr>
          <p:nvPr>
            <p:ph type="dt" sz="half" idx="19"/>
          </p:nvPr>
        </p:nvSpPr>
        <p:spPr>
          <a:xfrm>
            <a:off x="10036810" y="6500814"/>
            <a:ext cx="1371600" cy="357186"/>
          </a:xfrm>
          <a:prstGeom prst="rect">
            <a:avLst/>
          </a:prstGeom>
        </p:spPr>
        <p:txBody>
          <a:bodyPr/>
          <a:lstStyle/>
          <a:p>
            <a:fld id="{FAF91DCA-BF81-465E-9F1A-7A79772C474D}" type="datetime3">
              <a:rPr lang="en-US" smtClean="0"/>
              <a:t>9 May 2021</a:t>
            </a:fld>
            <a:endParaRPr lang="en-US" dirty="0"/>
          </a:p>
        </p:txBody>
      </p:sp>
      <p:sp>
        <p:nvSpPr>
          <p:cNvPr id="17" name="Footer Placeholder 16"/>
          <p:cNvSpPr>
            <a:spLocks noGrp="1"/>
          </p:cNvSpPr>
          <p:nvPr>
            <p:ph type="ftr" sz="quarter" idx="20"/>
          </p:nvPr>
        </p:nvSpPr>
        <p:spPr>
          <a:xfrm>
            <a:off x="742416" y="6500814"/>
            <a:ext cx="3197406" cy="355600"/>
          </a:xfrm>
          <a:prstGeom prst="rect">
            <a:avLst/>
          </a:prstGeom>
        </p:spPr>
        <p:txBody>
          <a:bodyPr/>
          <a:lstStyle/>
          <a:p>
            <a:endParaRPr lang="en-US" dirty="0"/>
          </a:p>
        </p:txBody>
      </p:sp>
      <p:sp>
        <p:nvSpPr>
          <p:cNvPr id="18" name="Slide Number Placeholder 17"/>
          <p:cNvSpPr>
            <a:spLocks noGrp="1"/>
          </p:cNvSpPr>
          <p:nvPr>
            <p:ph type="sldNum" sz="quarter" idx="21"/>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rt 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19100"/>
            <a:ext cx="11277600" cy="762000"/>
          </a:xfrm>
          <a:prstGeom prst="rect">
            <a:avLst/>
          </a:prstGeom>
        </p:spPr>
        <p:txBody>
          <a:bodyPr/>
          <a:lstStyle/>
          <a:p>
            <a:r>
              <a:rPr lang="en-US" dirty="0"/>
              <a:t>Click to add title</a:t>
            </a:r>
          </a:p>
        </p:txBody>
      </p:sp>
      <p:sp>
        <p:nvSpPr>
          <p:cNvPr id="9" name="Chart Placeholder 8"/>
          <p:cNvSpPr>
            <a:spLocks noGrp="1"/>
          </p:cNvSpPr>
          <p:nvPr>
            <p:ph type="chart" sz="quarter" idx="16" hasCustomPrompt="1"/>
          </p:nvPr>
        </p:nvSpPr>
        <p:spPr>
          <a:xfrm>
            <a:off x="952500" y="1181100"/>
            <a:ext cx="4953000" cy="4176713"/>
          </a:xfrm>
          <a:prstGeom prst="rect">
            <a:avLst/>
          </a:prstGeom>
        </p:spPr>
        <p:txBody>
          <a:bodyPr anchor="ctr"/>
          <a:lstStyle>
            <a:lvl1pPr marL="0" indent="0" algn="ctr">
              <a:buNone/>
              <a:defRPr/>
            </a:lvl1pPr>
          </a:lstStyle>
          <a:p>
            <a:r>
              <a:rPr lang="en-US" dirty="0"/>
              <a:t>Click to add chart</a:t>
            </a:r>
          </a:p>
        </p:txBody>
      </p:sp>
      <p:sp>
        <p:nvSpPr>
          <p:cNvPr id="15" name="Chart Placeholder 8"/>
          <p:cNvSpPr>
            <a:spLocks noGrp="1"/>
          </p:cNvSpPr>
          <p:nvPr>
            <p:ph type="chart" sz="quarter" idx="17" hasCustomPrompt="1"/>
          </p:nvPr>
        </p:nvSpPr>
        <p:spPr>
          <a:xfrm>
            <a:off x="6286501" y="1181100"/>
            <a:ext cx="4953000" cy="4176713"/>
          </a:xfrm>
          <a:prstGeom prst="rect">
            <a:avLst/>
          </a:prstGeom>
        </p:spPr>
        <p:txBody>
          <a:bodyPr anchor="ctr"/>
          <a:lstStyle>
            <a:lvl1pPr marL="0" indent="0" algn="ctr">
              <a:buNone/>
              <a:defRPr/>
            </a:lvl1pPr>
          </a:lstStyle>
          <a:p>
            <a:r>
              <a:rPr lang="en-US" dirty="0"/>
              <a:t>Click to add chart</a:t>
            </a:r>
          </a:p>
        </p:txBody>
      </p:sp>
      <p:sp>
        <p:nvSpPr>
          <p:cNvPr id="11" name="Text Placeholder 12"/>
          <p:cNvSpPr>
            <a:spLocks noGrp="1"/>
          </p:cNvSpPr>
          <p:nvPr>
            <p:ph type="body" sz="quarter" idx="14" hasCustomPrompt="1"/>
          </p:nvPr>
        </p:nvSpPr>
        <p:spPr>
          <a:xfrm>
            <a:off x="1602236" y="5548312"/>
            <a:ext cx="3653528" cy="661988"/>
          </a:xfrm>
          <a:prstGeom prst="rect">
            <a:avLst/>
          </a:prstGeom>
          <a:solidFill>
            <a:schemeClr val="accent2"/>
          </a:solidFill>
          <a:ln w="19050">
            <a:noFill/>
          </a:ln>
        </p:spPr>
        <p:txBody>
          <a:bodyPr anchor="ctr">
            <a:noAutofit/>
          </a:bodyPr>
          <a:lstStyle>
            <a:lvl1pPr marL="0" indent="0" algn="ctr">
              <a:buNone/>
              <a:defRPr sz="1800" b="1">
                <a:solidFill>
                  <a:schemeClr val="bg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stStyle>
          <a:p>
            <a:pPr lvl="0"/>
            <a:r>
              <a:rPr lang="en-US" dirty="0"/>
              <a:t>Click to add chart label</a:t>
            </a:r>
          </a:p>
        </p:txBody>
      </p:sp>
      <p:sp>
        <p:nvSpPr>
          <p:cNvPr id="12" name="Text Placeholder 12"/>
          <p:cNvSpPr>
            <a:spLocks noGrp="1"/>
          </p:cNvSpPr>
          <p:nvPr>
            <p:ph type="body" sz="quarter" idx="15" hasCustomPrompt="1"/>
          </p:nvPr>
        </p:nvSpPr>
        <p:spPr>
          <a:xfrm>
            <a:off x="6936237" y="5548312"/>
            <a:ext cx="3653528" cy="661988"/>
          </a:xfrm>
          <a:prstGeom prst="rect">
            <a:avLst/>
          </a:prstGeom>
          <a:solidFill>
            <a:schemeClr val="accent2"/>
          </a:solidFill>
          <a:ln w="19050">
            <a:noFill/>
          </a:ln>
        </p:spPr>
        <p:txBody>
          <a:bodyPr anchor="ctr">
            <a:noAutofit/>
          </a:bodyPr>
          <a:lstStyle>
            <a:lvl1pPr marL="0" indent="0" algn="ctr">
              <a:buNone/>
              <a:defRPr sz="1800" b="1">
                <a:solidFill>
                  <a:schemeClr val="bg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stStyle>
          <a:p>
            <a:pPr lvl="0"/>
            <a:r>
              <a:rPr lang="en-US" dirty="0"/>
              <a:t>Click to add chart label</a:t>
            </a:r>
          </a:p>
        </p:txBody>
      </p:sp>
      <p:sp>
        <p:nvSpPr>
          <p:cNvPr id="10" name="Date Placeholder 9"/>
          <p:cNvSpPr>
            <a:spLocks noGrp="1"/>
          </p:cNvSpPr>
          <p:nvPr>
            <p:ph type="dt" sz="half" idx="18"/>
          </p:nvPr>
        </p:nvSpPr>
        <p:spPr>
          <a:xfrm>
            <a:off x="10036810" y="6500814"/>
            <a:ext cx="1371600" cy="357186"/>
          </a:xfrm>
          <a:prstGeom prst="rect">
            <a:avLst/>
          </a:prstGeom>
        </p:spPr>
        <p:txBody>
          <a:bodyPr/>
          <a:lstStyle/>
          <a:p>
            <a:fld id="{88C59A10-D951-4511-B360-AF4768E60CC8}" type="datetime3">
              <a:rPr lang="en-US" smtClean="0"/>
              <a:t>9 May 2021</a:t>
            </a:fld>
            <a:endParaRPr lang="en-US" dirty="0"/>
          </a:p>
        </p:txBody>
      </p:sp>
      <p:sp>
        <p:nvSpPr>
          <p:cNvPr id="13" name="Footer Placeholder 12"/>
          <p:cNvSpPr>
            <a:spLocks noGrp="1"/>
          </p:cNvSpPr>
          <p:nvPr>
            <p:ph type="ftr" sz="quarter" idx="19"/>
          </p:nvPr>
        </p:nvSpPr>
        <p:spPr>
          <a:xfrm>
            <a:off x="742416" y="6500814"/>
            <a:ext cx="3197406" cy="355600"/>
          </a:xfrm>
          <a:prstGeom prst="rect">
            <a:avLst/>
          </a:prstGeom>
        </p:spPr>
        <p:txBody>
          <a:bodyPr/>
          <a:lstStyle/>
          <a:p>
            <a:endParaRPr lang="en-US" dirty="0"/>
          </a:p>
        </p:txBody>
      </p:sp>
      <p:sp>
        <p:nvSpPr>
          <p:cNvPr id="14" name="Slide Number Placeholder 13"/>
          <p:cNvSpPr>
            <a:spLocks noGrp="1"/>
          </p:cNvSpPr>
          <p:nvPr>
            <p:ph type="sldNum" sz="quarter" idx="20"/>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rt Comparison, Subtitle">
    <p:spTree>
      <p:nvGrpSpPr>
        <p:cNvPr id="1" name=""/>
        <p:cNvGrpSpPr/>
        <p:nvPr/>
      </p:nvGrpSpPr>
      <p:grpSpPr>
        <a:xfrm>
          <a:off x="0" y="0"/>
          <a:ext cx="0" cy="0"/>
          <a:chOff x="0" y="0"/>
          <a:chExt cx="0" cy="0"/>
        </a:xfrm>
      </p:grpSpPr>
      <p:sp>
        <p:nvSpPr>
          <p:cNvPr id="9" name="Chart Placeholder 8"/>
          <p:cNvSpPr>
            <a:spLocks noGrp="1"/>
          </p:cNvSpPr>
          <p:nvPr>
            <p:ph type="chart" sz="quarter" idx="16" hasCustomPrompt="1"/>
          </p:nvPr>
        </p:nvSpPr>
        <p:spPr>
          <a:xfrm>
            <a:off x="952500" y="1485900"/>
            <a:ext cx="4953000" cy="3871913"/>
          </a:xfrm>
          <a:prstGeom prst="rect">
            <a:avLst/>
          </a:prstGeom>
        </p:spPr>
        <p:txBody>
          <a:bodyPr anchor="ctr"/>
          <a:lstStyle>
            <a:lvl1pPr marL="0" indent="0" algn="ctr">
              <a:buNone/>
              <a:defRPr/>
            </a:lvl1pPr>
          </a:lstStyle>
          <a:p>
            <a:r>
              <a:rPr lang="en-US" dirty="0"/>
              <a:t>Click to add chart</a:t>
            </a:r>
          </a:p>
        </p:txBody>
      </p:sp>
      <p:sp>
        <p:nvSpPr>
          <p:cNvPr id="15" name="Chart Placeholder 8"/>
          <p:cNvSpPr>
            <a:spLocks noGrp="1"/>
          </p:cNvSpPr>
          <p:nvPr>
            <p:ph type="chart" sz="quarter" idx="17" hasCustomPrompt="1"/>
          </p:nvPr>
        </p:nvSpPr>
        <p:spPr>
          <a:xfrm>
            <a:off x="6286501" y="1485900"/>
            <a:ext cx="4953000" cy="3871913"/>
          </a:xfrm>
          <a:prstGeom prst="rect">
            <a:avLst/>
          </a:prstGeom>
        </p:spPr>
        <p:txBody>
          <a:bodyPr anchor="ctr"/>
          <a:lstStyle>
            <a:lvl1pPr marL="0" indent="0" algn="ctr">
              <a:buNone/>
              <a:defRPr/>
            </a:lvl1pPr>
          </a:lstStyle>
          <a:p>
            <a:r>
              <a:rPr lang="en-US" dirty="0"/>
              <a:t>Click to add chart</a:t>
            </a:r>
          </a:p>
        </p:txBody>
      </p:sp>
      <p:sp>
        <p:nvSpPr>
          <p:cNvPr id="11" name="Text Placeholder 12"/>
          <p:cNvSpPr>
            <a:spLocks noGrp="1"/>
          </p:cNvSpPr>
          <p:nvPr>
            <p:ph type="body" sz="quarter" idx="14" hasCustomPrompt="1"/>
          </p:nvPr>
        </p:nvSpPr>
        <p:spPr>
          <a:xfrm>
            <a:off x="1602236" y="5548312"/>
            <a:ext cx="3653528" cy="661988"/>
          </a:xfrm>
          <a:prstGeom prst="rect">
            <a:avLst/>
          </a:prstGeom>
          <a:solidFill>
            <a:schemeClr val="accent2"/>
          </a:solidFill>
          <a:ln w="19050">
            <a:noFill/>
          </a:ln>
        </p:spPr>
        <p:txBody>
          <a:bodyPr anchor="ctr">
            <a:noAutofit/>
          </a:bodyPr>
          <a:lstStyle>
            <a:lvl1pPr marL="0" indent="0" algn="ctr">
              <a:buNone/>
              <a:defRPr sz="1800" b="1">
                <a:solidFill>
                  <a:schemeClr val="bg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stStyle>
          <a:p>
            <a:pPr lvl="0"/>
            <a:r>
              <a:rPr lang="en-US" dirty="0"/>
              <a:t>Click to add chart label</a:t>
            </a:r>
          </a:p>
        </p:txBody>
      </p:sp>
      <p:sp>
        <p:nvSpPr>
          <p:cNvPr id="12" name="Text Placeholder 12"/>
          <p:cNvSpPr>
            <a:spLocks noGrp="1"/>
          </p:cNvSpPr>
          <p:nvPr>
            <p:ph type="body" sz="quarter" idx="15" hasCustomPrompt="1"/>
          </p:nvPr>
        </p:nvSpPr>
        <p:spPr>
          <a:xfrm>
            <a:off x="6936237" y="5548312"/>
            <a:ext cx="3653528" cy="661988"/>
          </a:xfrm>
          <a:prstGeom prst="rect">
            <a:avLst/>
          </a:prstGeom>
          <a:solidFill>
            <a:schemeClr val="accent2"/>
          </a:solidFill>
          <a:ln w="19050">
            <a:noFill/>
          </a:ln>
        </p:spPr>
        <p:txBody>
          <a:bodyPr anchor="ctr">
            <a:noAutofit/>
          </a:bodyPr>
          <a:lstStyle>
            <a:lvl1pPr marL="0" indent="0" algn="ctr">
              <a:buNone/>
              <a:defRPr sz="1800" b="1">
                <a:solidFill>
                  <a:schemeClr val="bg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stStyle>
          <a:p>
            <a:pPr lvl="0"/>
            <a:r>
              <a:rPr lang="en-US" dirty="0"/>
              <a:t>Click to add chart label</a:t>
            </a:r>
          </a:p>
        </p:txBody>
      </p:sp>
      <p:sp>
        <p:nvSpPr>
          <p:cNvPr id="10" name="Title 1"/>
          <p:cNvSpPr>
            <a:spLocks noGrp="1"/>
          </p:cNvSpPr>
          <p:nvPr>
            <p:ph type="title" hasCustomPrompt="1"/>
          </p:nvPr>
        </p:nvSpPr>
        <p:spPr>
          <a:xfrm>
            <a:off x="457200" y="419100"/>
            <a:ext cx="11277600" cy="342899"/>
          </a:xfrm>
          <a:prstGeom prst="rect">
            <a:avLst/>
          </a:prstGeom>
        </p:spPr>
        <p:txBody>
          <a:bodyPr>
            <a:noAutofit/>
          </a:bodyPr>
          <a:lstStyle>
            <a:lvl1pPr>
              <a:defRPr sz="2800"/>
            </a:lvl1pPr>
          </a:lstStyle>
          <a:p>
            <a:r>
              <a:rPr lang="en-US" dirty="0"/>
              <a:t>Click to add title </a:t>
            </a:r>
          </a:p>
        </p:txBody>
      </p:sp>
      <p:sp>
        <p:nvSpPr>
          <p:cNvPr id="13" name="Text Placeholder 8"/>
          <p:cNvSpPr>
            <a:spLocks noGrp="1"/>
          </p:cNvSpPr>
          <p:nvPr>
            <p:ph type="body" sz="quarter" idx="13" hasCustomPrompt="1"/>
          </p:nvPr>
        </p:nvSpPr>
        <p:spPr>
          <a:xfrm>
            <a:off x="457200" y="801380"/>
            <a:ext cx="11277600" cy="379720"/>
          </a:xfrm>
          <a:prstGeom prst="rect">
            <a:avLst/>
          </a:prstGeom>
        </p:spPr>
        <p:txBody>
          <a:bodyPr>
            <a:normAutofit/>
          </a:bodyPr>
          <a:lstStyle>
            <a:lvl1pPr marL="0" indent="0">
              <a:buNone/>
              <a:defRPr sz="2000" baseline="0">
                <a:solidFill>
                  <a:schemeClr val="tx2">
                    <a:lumMod val="60000"/>
                    <a:lumOff val="40000"/>
                  </a:schemeClr>
                </a:solidFill>
              </a:defRPr>
            </a:lvl1pPr>
          </a:lstStyle>
          <a:p>
            <a:r>
              <a:rPr lang="en-US" sz="2000" b="0" dirty="0"/>
              <a:t>Click to add subtitle</a:t>
            </a:r>
            <a:endParaRPr lang="en-US" sz="1600" b="0" dirty="0"/>
          </a:p>
        </p:txBody>
      </p:sp>
      <p:sp>
        <p:nvSpPr>
          <p:cNvPr id="6" name="Date Placeholder 5"/>
          <p:cNvSpPr>
            <a:spLocks noGrp="1"/>
          </p:cNvSpPr>
          <p:nvPr>
            <p:ph type="dt" sz="half" idx="18"/>
          </p:nvPr>
        </p:nvSpPr>
        <p:spPr>
          <a:xfrm>
            <a:off x="10036810" y="6500814"/>
            <a:ext cx="1371600" cy="357186"/>
          </a:xfrm>
          <a:prstGeom prst="rect">
            <a:avLst/>
          </a:prstGeom>
        </p:spPr>
        <p:txBody>
          <a:bodyPr/>
          <a:lstStyle/>
          <a:p>
            <a:fld id="{9A16586A-7AB4-4A0F-AFE9-2AAF56529E8A}" type="datetime3">
              <a:rPr lang="en-US" smtClean="0"/>
              <a:t>9 May 2021</a:t>
            </a:fld>
            <a:endParaRPr lang="en-US" dirty="0"/>
          </a:p>
        </p:txBody>
      </p:sp>
      <p:sp>
        <p:nvSpPr>
          <p:cNvPr id="14" name="Footer Placeholder 13"/>
          <p:cNvSpPr>
            <a:spLocks noGrp="1"/>
          </p:cNvSpPr>
          <p:nvPr>
            <p:ph type="ftr" sz="quarter" idx="19"/>
          </p:nvPr>
        </p:nvSpPr>
        <p:spPr>
          <a:xfrm>
            <a:off x="742416" y="6500814"/>
            <a:ext cx="3197406" cy="355600"/>
          </a:xfrm>
          <a:prstGeom prst="rect">
            <a:avLst/>
          </a:prstGeom>
        </p:spPr>
        <p:txBody>
          <a:bodyPr/>
          <a:lstStyle/>
          <a:p>
            <a:endParaRPr lang="en-US" dirty="0"/>
          </a:p>
        </p:txBody>
      </p:sp>
      <p:sp>
        <p:nvSpPr>
          <p:cNvPr id="16" name="Slide Number Placeholder 15"/>
          <p:cNvSpPr>
            <a:spLocks noGrp="1"/>
          </p:cNvSpPr>
          <p:nvPr>
            <p:ph type="sldNum" sz="quarter" idx="20"/>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Column Feature">
    <p:spTree>
      <p:nvGrpSpPr>
        <p:cNvPr id="1" name=""/>
        <p:cNvGrpSpPr/>
        <p:nvPr/>
      </p:nvGrpSpPr>
      <p:grpSpPr>
        <a:xfrm>
          <a:off x="0" y="0"/>
          <a:ext cx="0" cy="0"/>
          <a:chOff x="0" y="0"/>
          <a:chExt cx="0" cy="0"/>
        </a:xfrm>
      </p:grpSpPr>
      <p:sp>
        <p:nvSpPr>
          <p:cNvPr id="11" name="Content Placeholder 2"/>
          <p:cNvSpPr>
            <a:spLocks noGrp="1"/>
          </p:cNvSpPr>
          <p:nvPr>
            <p:ph idx="1" hasCustomPrompt="1"/>
          </p:nvPr>
        </p:nvSpPr>
        <p:spPr>
          <a:xfrm>
            <a:off x="952544" y="3924301"/>
            <a:ext cx="2988364" cy="1257300"/>
          </a:xfrm>
          <a:prstGeom prst="rect">
            <a:avLst/>
          </a:prstGeom>
        </p:spPr>
        <p:txBody>
          <a:bodyPr>
            <a:normAutofit/>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 </a:t>
            </a:r>
          </a:p>
        </p:txBody>
      </p:sp>
      <p:sp>
        <p:nvSpPr>
          <p:cNvPr id="16" name="Text Placeholder 9"/>
          <p:cNvSpPr>
            <a:spLocks noGrp="1"/>
          </p:cNvSpPr>
          <p:nvPr>
            <p:ph type="body" sz="quarter" idx="16" hasCustomPrompt="1"/>
          </p:nvPr>
        </p:nvSpPr>
        <p:spPr>
          <a:xfrm>
            <a:off x="952500" y="3619500"/>
            <a:ext cx="2988405" cy="304800"/>
          </a:xfrm>
          <a:prstGeom prst="rect">
            <a:avLst/>
          </a:prstGeom>
        </p:spPr>
        <p:txBody>
          <a:bodyPr anchor="t">
            <a:noAutofit/>
          </a:bodyPr>
          <a:lstStyle>
            <a:lvl1pPr marL="0" indent="0">
              <a:buNone/>
              <a:defRPr sz="1600" b="1"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heading</a:t>
            </a:r>
          </a:p>
        </p:txBody>
      </p:sp>
      <p:sp>
        <p:nvSpPr>
          <p:cNvPr id="22" name="Content Placeholder 2"/>
          <p:cNvSpPr>
            <a:spLocks noGrp="1"/>
          </p:cNvSpPr>
          <p:nvPr>
            <p:ph idx="17" hasCustomPrompt="1"/>
          </p:nvPr>
        </p:nvSpPr>
        <p:spPr>
          <a:xfrm>
            <a:off x="4606154" y="3924301"/>
            <a:ext cx="2979692" cy="1257300"/>
          </a:xfrm>
          <a:prstGeom prst="rect">
            <a:avLst/>
          </a:prstGeom>
        </p:spPr>
        <p:txBody>
          <a:bodyPr>
            <a:normAutofit/>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 </a:t>
            </a:r>
          </a:p>
        </p:txBody>
      </p:sp>
      <p:sp>
        <p:nvSpPr>
          <p:cNvPr id="23" name="Text Placeholder 9"/>
          <p:cNvSpPr>
            <a:spLocks noGrp="1"/>
          </p:cNvSpPr>
          <p:nvPr>
            <p:ph type="body" sz="quarter" idx="18" hasCustomPrompt="1"/>
          </p:nvPr>
        </p:nvSpPr>
        <p:spPr>
          <a:xfrm>
            <a:off x="4606109" y="3619500"/>
            <a:ext cx="2979733" cy="304800"/>
          </a:xfrm>
          <a:prstGeom prst="rect">
            <a:avLst/>
          </a:prstGeom>
        </p:spPr>
        <p:txBody>
          <a:bodyPr anchor="t">
            <a:noAutofit/>
          </a:bodyPr>
          <a:lstStyle>
            <a:lvl1pPr marL="0" indent="0">
              <a:buNone/>
              <a:defRPr sz="1600" b="1"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heading</a:t>
            </a:r>
          </a:p>
        </p:txBody>
      </p:sp>
      <p:sp>
        <p:nvSpPr>
          <p:cNvPr id="24" name="Content Placeholder 2"/>
          <p:cNvSpPr>
            <a:spLocks noGrp="1"/>
          </p:cNvSpPr>
          <p:nvPr>
            <p:ph idx="19" hasCustomPrompt="1"/>
          </p:nvPr>
        </p:nvSpPr>
        <p:spPr>
          <a:xfrm>
            <a:off x="8256050" y="3924301"/>
            <a:ext cx="2983450" cy="1257300"/>
          </a:xfrm>
          <a:prstGeom prst="rect">
            <a:avLst/>
          </a:prstGeom>
        </p:spPr>
        <p:txBody>
          <a:bodyPr>
            <a:normAutofit/>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 </a:t>
            </a:r>
          </a:p>
        </p:txBody>
      </p:sp>
      <p:sp>
        <p:nvSpPr>
          <p:cNvPr id="25" name="Text Placeholder 9"/>
          <p:cNvSpPr>
            <a:spLocks noGrp="1"/>
          </p:cNvSpPr>
          <p:nvPr>
            <p:ph type="body" sz="quarter" idx="20" hasCustomPrompt="1"/>
          </p:nvPr>
        </p:nvSpPr>
        <p:spPr>
          <a:xfrm>
            <a:off x="8257327" y="3619500"/>
            <a:ext cx="2982173" cy="304800"/>
          </a:xfrm>
          <a:prstGeom prst="rect">
            <a:avLst/>
          </a:prstGeom>
        </p:spPr>
        <p:txBody>
          <a:bodyPr anchor="t">
            <a:noAutofit/>
          </a:bodyPr>
          <a:lstStyle>
            <a:lvl1pPr marL="0" indent="0">
              <a:buNone/>
              <a:defRPr sz="1600" b="1"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heading</a:t>
            </a:r>
          </a:p>
        </p:txBody>
      </p:sp>
      <p:cxnSp>
        <p:nvCxnSpPr>
          <p:cNvPr id="3" name="Straight Connector 2"/>
          <p:cNvCxnSpPr/>
          <p:nvPr/>
        </p:nvCxnSpPr>
        <p:spPr>
          <a:xfrm>
            <a:off x="4277927" y="1181100"/>
            <a:ext cx="0" cy="4000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920948" y="1181100"/>
            <a:ext cx="0" cy="4000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Picture Placeholder 8"/>
          <p:cNvSpPr>
            <a:spLocks noGrp="1"/>
          </p:cNvSpPr>
          <p:nvPr>
            <p:ph type="pic" sz="quarter" idx="21" hasCustomPrompt="1"/>
          </p:nvPr>
        </p:nvSpPr>
        <p:spPr>
          <a:xfrm>
            <a:off x="952500" y="1181100"/>
            <a:ext cx="2988409" cy="2228937"/>
          </a:xfrm>
          <a:prstGeom prst="rect">
            <a:avLst/>
          </a:prstGeom>
          <a:solidFill>
            <a:schemeClr val="bg1">
              <a:lumMod val="85000"/>
            </a:schemeClr>
          </a:solidFill>
        </p:spPr>
        <p:txBody>
          <a:bodyPr anchor="ctr"/>
          <a:lstStyle>
            <a:lvl1pPr marL="0" indent="0" algn="ctr">
              <a:buNone/>
              <a:defRPr/>
            </a:lvl1pPr>
          </a:lstStyle>
          <a:p>
            <a:r>
              <a:rPr lang="en-US" dirty="0"/>
              <a:t>Click to add image</a:t>
            </a:r>
          </a:p>
        </p:txBody>
      </p:sp>
      <p:sp>
        <p:nvSpPr>
          <p:cNvPr id="27" name="Picture Placeholder 8"/>
          <p:cNvSpPr>
            <a:spLocks noGrp="1"/>
          </p:cNvSpPr>
          <p:nvPr>
            <p:ph type="pic" sz="quarter" idx="22" hasCustomPrompt="1"/>
          </p:nvPr>
        </p:nvSpPr>
        <p:spPr>
          <a:xfrm>
            <a:off x="4606105" y="1181100"/>
            <a:ext cx="2979737" cy="2228937"/>
          </a:xfrm>
          <a:prstGeom prst="rect">
            <a:avLst/>
          </a:prstGeom>
          <a:solidFill>
            <a:schemeClr val="bg1">
              <a:lumMod val="85000"/>
            </a:schemeClr>
          </a:solidFill>
        </p:spPr>
        <p:txBody>
          <a:bodyPr anchor="ctr"/>
          <a:lstStyle>
            <a:lvl1pPr marL="0" indent="0" algn="ctr">
              <a:buNone/>
              <a:defRPr/>
            </a:lvl1pPr>
          </a:lstStyle>
          <a:p>
            <a:r>
              <a:rPr lang="en-US" dirty="0"/>
              <a:t>Click to add image</a:t>
            </a:r>
          </a:p>
        </p:txBody>
      </p:sp>
      <p:sp>
        <p:nvSpPr>
          <p:cNvPr id="28" name="Picture Placeholder 8"/>
          <p:cNvSpPr>
            <a:spLocks noGrp="1"/>
          </p:cNvSpPr>
          <p:nvPr>
            <p:ph type="pic" sz="quarter" idx="23" hasCustomPrompt="1"/>
          </p:nvPr>
        </p:nvSpPr>
        <p:spPr>
          <a:xfrm>
            <a:off x="8257323" y="1181100"/>
            <a:ext cx="2982177" cy="2228937"/>
          </a:xfrm>
          <a:prstGeom prst="rect">
            <a:avLst/>
          </a:prstGeom>
          <a:solidFill>
            <a:schemeClr val="bg1">
              <a:lumMod val="85000"/>
            </a:schemeClr>
          </a:solidFill>
        </p:spPr>
        <p:txBody>
          <a:bodyPr anchor="ctr"/>
          <a:lstStyle>
            <a:lvl1pPr marL="0" indent="0" algn="ctr">
              <a:buNone/>
              <a:defRPr/>
            </a:lvl1pPr>
          </a:lstStyle>
          <a:p>
            <a:r>
              <a:rPr lang="en-US" dirty="0"/>
              <a:t>Click to add image</a:t>
            </a:r>
          </a:p>
        </p:txBody>
      </p:sp>
      <p:sp>
        <p:nvSpPr>
          <p:cNvPr id="18" name="Title 1"/>
          <p:cNvSpPr>
            <a:spLocks noGrp="1"/>
          </p:cNvSpPr>
          <p:nvPr>
            <p:ph type="title" hasCustomPrompt="1"/>
          </p:nvPr>
        </p:nvSpPr>
        <p:spPr>
          <a:xfrm>
            <a:off x="457200" y="419100"/>
            <a:ext cx="11277600" cy="766450"/>
          </a:xfrm>
          <a:prstGeom prst="rect">
            <a:avLst/>
          </a:prstGeom>
        </p:spPr>
        <p:txBody>
          <a:bodyPr/>
          <a:lstStyle/>
          <a:p>
            <a:r>
              <a:rPr lang="en-US" dirty="0"/>
              <a:t>Click to add title</a:t>
            </a:r>
          </a:p>
        </p:txBody>
      </p:sp>
      <p:sp>
        <p:nvSpPr>
          <p:cNvPr id="17" name="Text Placeholder 12"/>
          <p:cNvSpPr>
            <a:spLocks noGrp="1"/>
          </p:cNvSpPr>
          <p:nvPr>
            <p:ph type="body" sz="quarter" idx="14" hasCustomPrompt="1"/>
          </p:nvPr>
        </p:nvSpPr>
        <p:spPr>
          <a:xfrm>
            <a:off x="952500" y="5548312"/>
            <a:ext cx="10286999" cy="661988"/>
          </a:xfrm>
          <a:prstGeom prst="rect">
            <a:avLst/>
          </a:prstGeom>
          <a:solidFill>
            <a:schemeClr val="accent2"/>
          </a:solidFill>
          <a:ln w="19050">
            <a:noFill/>
          </a:ln>
        </p:spPr>
        <p:txBody>
          <a:bodyPr anchor="ctr">
            <a:noAutofit/>
          </a:bodyPr>
          <a:lstStyle>
            <a:lvl1pPr marL="0" indent="0" algn="ctr">
              <a:buNone/>
              <a:defRPr sz="1800" b="1">
                <a:solidFill>
                  <a:schemeClr val="bg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stStyle>
          <a:p>
            <a:pPr lvl="0"/>
            <a:r>
              <a:rPr lang="en-US" dirty="0"/>
              <a:t>Click to add callout text</a:t>
            </a:r>
          </a:p>
        </p:txBody>
      </p:sp>
      <p:sp>
        <p:nvSpPr>
          <p:cNvPr id="10" name="Date Placeholder 9"/>
          <p:cNvSpPr>
            <a:spLocks noGrp="1"/>
          </p:cNvSpPr>
          <p:nvPr>
            <p:ph type="dt" sz="half" idx="24"/>
          </p:nvPr>
        </p:nvSpPr>
        <p:spPr>
          <a:xfrm>
            <a:off x="10036810" y="6500814"/>
            <a:ext cx="1371600" cy="357186"/>
          </a:xfrm>
          <a:prstGeom prst="rect">
            <a:avLst/>
          </a:prstGeom>
        </p:spPr>
        <p:txBody>
          <a:bodyPr/>
          <a:lstStyle/>
          <a:p>
            <a:fld id="{D684D9DB-6B4E-4EE6-AB27-6327E77927F7}" type="datetime3">
              <a:rPr lang="en-US" smtClean="0"/>
              <a:t>9 May 2021</a:t>
            </a:fld>
            <a:endParaRPr lang="en-US" dirty="0"/>
          </a:p>
        </p:txBody>
      </p:sp>
      <p:sp>
        <p:nvSpPr>
          <p:cNvPr id="12" name="Footer Placeholder 11"/>
          <p:cNvSpPr>
            <a:spLocks noGrp="1"/>
          </p:cNvSpPr>
          <p:nvPr>
            <p:ph type="ftr" sz="quarter" idx="25"/>
          </p:nvPr>
        </p:nvSpPr>
        <p:spPr>
          <a:xfrm>
            <a:off x="742416" y="6500814"/>
            <a:ext cx="3197406" cy="355600"/>
          </a:xfrm>
          <a:prstGeom prst="rect">
            <a:avLst/>
          </a:prstGeom>
        </p:spPr>
        <p:txBody>
          <a:bodyPr/>
          <a:lstStyle/>
          <a:p>
            <a:endParaRPr lang="en-US" dirty="0"/>
          </a:p>
        </p:txBody>
      </p:sp>
      <p:sp>
        <p:nvSpPr>
          <p:cNvPr id="13" name="Slide Number Placeholder 12"/>
          <p:cNvSpPr>
            <a:spLocks noGrp="1"/>
          </p:cNvSpPr>
          <p:nvPr>
            <p:ph type="sldNum" sz="quarter" idx="26"/>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Column Feature, Subtitle">
    <p:spTree>
      <p:nvGrpSpPr>
        <p:cNvPr id="1" name=""/>
        <p:cNvGrpSpPr/>
        <p:nvPr/>
      </p:nvGrpSpPr>
      <p:grpSpPr>
        <a:xfrm>
          <a:off x="0" y="0"/>
          <a:ext cx="0" cy="0"/>
          <a:chOff x="0" y="0"/>
          <a:chExt cx="0" cy="0"/>
        </a:xfrm>
      </p:grpSpPr>
      <p:sp>
        <p:nvSpPr>
          <p:cNvPr id="11" name="Content Placeholder 2"/>
          <p:cNvSpPr>
            <a:spLocks noGrp="1"/>
          </p:cNvSpPr>
          <p:nvPr>
            <p:ph idx="1" hasCustomPrompt="1"/>
          </p:nvPr>
        </p:nvSpPr>
        <p:spPr>
          <a:xfrm>
            <a:off x="952544" y="4229101"/>
            <a:ext cx="2988364" cy="952500"/>
          </a:xfrm>
          <a:prstGeom prst="rect">
            <a:avLst/>
          </a:prstGeom>
        </p:spPr>
        <p:txBody>
          <a:bodyPr>
            <a:normAutofit/>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 </a:t>
            </a:r>
          </a:p>
        </p:txBody>
      </p:sp>
      <p:sp>
        <p:nvSpPr>
          <p:cNvPr id="16" name="Text Placeholder 9"/>
          <p:cNvSpPr>
            <a:spLocks noGrp="1"/>
          </p:cNvSpPr>
          <p:nvPr>
            <p:ph type="body" sz="quarter" idx="16" hasCustomPrompt="1"/>
          </p:nvPr>
        </p:nvSpPr>
        <p:spPr>
          <a:xfrm>
            <a:off x="952500" y="3924300"/>
            <a:ext cx="2988405" cy="304800"/>
          </a:xfrm>
          <a:prstGeom prst="rect">
            <a:avLst/>
          </a:prstGeom>
        </p:spPr>
        <p:txBody>
          <a:bodyPr anchor="t">
            <a:noAutofit/>
          </a:bodyPr>
          <a:lstStyle>
            <a:lvl1pPr marL="0" indent="0">
              <a:buNone/>
              <a:defRPr sz="1600" b="1"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heading</a:t>
            </a:r>
          </a:p>
        </p:txBody>
      </p:sp>
      <p:sp>
        <p:nvSpPr>
          <p:cNvPr id="22" name="Content Placeholder 2"/>
          <p:cNvSpPr>
            <a:spLocks noGrp="1"/>
          </p:cNvSpPr>
          <p:nvPr>
            <p:ph idx="17" hasCustomPrompt="1"/>
          </p:nvPr>
        </p:nvSpPr>
        <p:spPr>
          <a:xfrm>
            <a:off x="4606154" y="4229101"/>
            <a:ext cx="2979692" cy="952500"/>
          </a:xfrm>
          <a:prstGeom prst="rect">
            <a:avLst/>
          </a:prstGeom>
        </p:spPr>
        <p:txBody>
          <a:bodyPr>
            <a:normAutofit/>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 </a:t>
            </a:r>
          </a:p>
        </p:txBody>
      </p:sp>
      <p:sp>
        <p:nvSpPr>
          <p:cNvPr id="23" name="Text Placeholder 9"/>
          <p:cNvSpPr>
            <a:spLocks noGrp="1"/>
          </p:cNvSpPr>
          <p:nvPr>
            <p:ph type="body" sz="quarter" idx="18" hasCustomPrompt="1"/>
          </p:nvPr>
        </p:nvSpPr>
        <p:spPr>
          <a:xfrm>
            <a:off x="4606109" y="3924300"/>
            <a:ext cx="2979733" cy="304800"/>
          </a:xfrm>
          <a:prstGeom prst="rect">
            <a:avLst/>
          </a:prstGeom>
        </p:spPr>
        <p:txBody>
          <a:bodyPr anchor="t">
            <a:noAutofit/>
          </a:bodyPr>
          <a:lstStyle>
            <a:lvl1pPr marL="0" indent="0">
              <a:buNone/>
              <a:defRPr sz="1600" b="1"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heading</a:t>
            </a:r>
          </a:p>
        </p:txBody>
      </p:sp>
      <p:sp>
        <p:nvSpPr>
          <p:cNvPr id="24" name="Content Placeholder 2"/>
          <p:cNvSpPr>
            <a:spLocks noGrp="1"/>
          </p:cNvSpPr>
          <p:nvPr>
            <p:ph idx="19" hasCustomPrompt="1"/>
          </p:nvPr>
        </p:nvSpPr>
        <p:spPr>
          <a:xfrm>
            <a:off x="8256050" y="4229101"/>
            <a:ext cx="2983450" cy="952500"/>
          </a:xfrm>
          <a:prstGeom prst="rect">
            <a:avLst/>
          </a:prstGeom>
        </p:spPr>
        <p:txBody>
          <a:bodyPr>
            <a:normAutofit/>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 </a:t>
            </a:r>
          </a:p>
        </p:txBody>
      </p:sp>
      <p:sp>
        <p:nvSpPr>
          <p:cNvPr id="25" name="Text Placeholder 9"/>
          <p:cNvSpPr>
            <a:spLocks noGrp="1"/>
          </p:cNvSpPr>
          <p:nvPr>
            <p:ph type="body" sz="quarter" idx="20" hasCustomPrompt="1"/>
          </p:nvPr>
        </p:nvSpPr>
        <p:spPr>
          <a:xfrm>
            <a:off x="8257327" y="3924300"/>
            <a:ext cx="2982173" cy="304800"/>
          </a:xfrm>
          <a:prstGeom prst="rect">
            <a:avLst/>
          </a:prstGeom>
        </p:spPr>
        <p:txBody>
          <a:bodyPr anchor="t">
            <a:noAutofit/>
          </a:bodyPr>
          <a:lstStyle>
            <a:lvl1pPr marL="0" indent="0">
              <a:buNone/>
              <a:defRPr sz="1600" b="1"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heading</a:t>
            </a:r>
          </a:p>
        </p:txBody>
      </p:sp>
      <p:cxnSp>
        <p:nvCxnSpPr>
          <p:cNvPr id="3" name="Straight Connector 2"/>
          <p:cNvCxnSpPr/>
          <p:nvPr/>
        </p:nvCxnSpPr>
        <p:spPr>
          <a:xfrm>
            <a:off x="4277927" y="1485900"/>
            <a:ext cx="0" cy="3695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920948" y="1485900"/>
            <a:ext cx="0" cy="3695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Picture Placeholder 8"/>
          <p:cNvSpPr>
            <a:spLocks noGrp="1"/>
          </p:cNvSpPr>
          <p:nvPr>
            <p:ph type="pic" sz="quarter" idx="21" hasCustomPrompt="1"/>
          </p:nvPr>
        </p:nvSpPr>
        <p:spPr>
          <a:xfrm>
            <a:off x="952500" y="1485899"/>
            <a:ext cx="2988409" cy="2231136"/>
          </a:xfrm>
          <a:prstGeom prst="rect">
            <a:avLst/>
          </a:prstGeom>
          <a:solidFill>
            <a:schemeClr val="bg1">
              <a:lumMod val="85000"/>
            </a:schemeClr>
          </a:solidFill>
        </p:spPr>
        <p:txBody>
          <a:bodyPr anchor="ctr"/>
          <a:lstStyle>
            <a:lvl1pPr marL="0" indent="0" algn="ctr">
              <a:buNone/>
              <a:defRPr/>
            </a:lvl1pPr>
          </a:lstStyle>
          <a:p>
            <a:r>
              <a:rPr lang="en-US" dirty="0"/>
              <a:t>Click to add image</a:t>
            </a:r>
          </a:p>
        </p:txBody>
      </p:sp>
      <p:sp>
        <p:nvSpPr>
          <p:cNvPr id="27" name="Picture Placeholder 8"/>
          <p:cNvSpPr>
            <a:spLocks noGrp="1"/>
          </p:cNvSpPr>
          <p:nvPr>
            <p:ph type="pic" sz="quarter" idx="22" hasCustomPrompt="1"/>
          </p:nvPr>
        </p:nvSpPr>
        <p:spPr>
          <a:xfrm>
            <a:off x="4606105" y="1485900"/>
            <a:ext cx="2979737" cy="2228937"/>
          </a:xfrm>
          <a:prstGeom prst="rect">
            <a:avLst/>
          </a:prstGeom>
          <a:solidFill>
            <a:schemeClr val="bg1">
              <a:lumMod val="85000"/>
            </a:schemeClr>
          </a:solidFill>
        </p:spPr>
        <p:txBody>
          <a:bodyPr anchor="ctr"/>
          <a:lstStyle>
            <a:lvl1pPr marL="0" indent="0" algn="ctr">
              <a:buNone/>
              <a:defRPr/>
            </a:lvl1pPr>
          </a:lstStyle>
          <a:p>
            <a:r>
              <a:rPr lang="en-US" dirty="0"/>
              <a:t>Click to add image</a:t>
            </a:r>
          </a:p>
        </p:txBody>
      </p:sp>
      <p:sp>
        <p:nvSpPr>
          <p:cNvPr id="28" name="Picture Placeholder 8"/>
          <p:cNvSpPr>
            <a:spLocks noGrp="1"/>
          </p:cNvSpPr>
          <p:nvPr>
            <p:ph type="pic" sz="quarter" idx="23" hasCustomPrompt="1"/>
          </p:nvPr>
        </p:nvSpPr>
        <p:spPr>
          <a:xfrm>
            <a:off x="8257323" y="1485900"/>
            <a:ext cx="2982177" cy="2228937"/>
          </a:xfrm>
          <a:prstGeom prst="rect">
            <a:avLst/>
          </a:prstGeom>
          <a:solidFill>
            <a:schemeClr val="bg1">
              <a:lumMod val="85000"/>
            </a:schemeClr>
          </a:solidFill>
        </p:spPr>
        <p:txBody>
          <a:bodyPr anchor="ctr"/>
          <a:lstStyle>
            <a:lvl1pPr marL="0" indent="0" algn="ctr">
              <a:buNone/>
              <a:defRPr/>
            </a:lvl1pPr>
          </a:lstStyle>
          <a:p>
            <a:r>
              <a:rPr lang="en-US" dirty="0"/>
              <a:t>Click to add image</a:t>
            </a:r>
          </a:p>
        </p:txBody>
      </p:sp>
      <p:sp>
        <p:nvSpPr>
          <p:cNvPr id="17" name="Title 1"/>
          <p:cNvSpPr>
            <a:spLocks noGrp="1"/>
          </p:cNvSpPr>
          <p:nvPr>
            <p:ph type="title" hasCustomPrompt="1"/>
          </p:nvPr>
        </p:nvSpPr>
        <p:spPr>
          <a:xfrm>
            <a:off x="457200" y="419100"/>
            <a:ext cx="11277600" cy="342899"/>
          </a:xfrm>
          <a:prstGeom prst="rect">
            <a:avLst/>
          </a:prstGeom>
        </p:spPr>
        <p:txBody>
          <a:bodyPr>
            <a:noAutofit/>
          </a:bodyPr>
          <a:lstStyle>
            <a:lvl1pPr>
              <a:defRPr sz="2800"/>
            </a:lvl1pPr>
          </a:lstStyle>
          <a:p>
            <a:r>
              <a:rPr lang="en-US" dirty="0"/>
              <a:t>Click to add title </a:t>
            </a:r>
          </a:p>
        </p:txBody>
      </p:sp>
      <p:sp>
        <p:nvSpPr>
          <p:cNvPr id="19" name="Text Placeholder 8"/>
          <p:cNvSpPr>
            <a:spLocks noGrp="1"/>
          </p:cNvSpPr>
          <p:nvPr>
            <p:ph type="body" sz="quarter" idx="13" hasCustomPrompt="1"/>
          </p:nvPr>
        </p:nvSpPr>
        <p:spPr>
          <a:xfrm>
            <a:off x="457200" y="801380"/>
            <a:ext cx="11277600" cy="379720"/>
          </a:xfrm>
          <a:prstGeom prst="rect">
            <a:avLst/>
          </a:prstGeom>
        </p:spPr>
        <p:txBody>
          <a:bodyPr>
            <a:normAutofit/>
          </a:bodyPr>
          <a:lstStyle>
            <a:lvl1pPr marL="0" indent="0">
              <a:buNone/>
              <a:defRPr sz="2000" baseline="0">
                <a:solidFill>
                  <a:schemeClr val="tx2">
                    <a:lumMod val="60000"/>
                    <a:lumOff val="40000"/>
                  </a:schemeClr>
                </a:solidFill>
              </a:defRPr>
            </a:lvl1pPr>
          </a:lstStyle>
          <a:p>
            <a:r>
              <a:rPr lang="en-US" sz="2000" b="0" dirty="0"/>
              <a:t>Click to add subtitle</a:t>
            </a:r>
            <a:endParaRPr lang="en-US" sz="1600" b="0" dirty="0"/>
          </a:p>
        </p:txBody>
      </p:sp>
      <p:sp>
        <p:nvSpPr>
          <p:cNvPr id="20" name="Text Placeholder 12"/>
          <p:cNvSpPr>
            <a:spLocks noGrp="1"/>
          </p:cNvSpPr>
          <p:nvPr>
            <p:ph type="body" sz="quarter" idx="14" hasCustomPrompt="1"/>
          </p:nvPr>
        </p:nvSpPr>
        <p:spPr>
          <a:xfrm>
            <a:off x="952500" y="5548314"/>
            <a:ext cx="10286999" cy="661986"/>
          </a:xfrm>
          <a:prstGeom prst="rect">
            <a:avLst/>
          </a:prstGeom>
          <a:solidFill>
            <a:schemeClr val="accent2"/>
          </a:solidFill>
          <a:ln w="19050">
            <a:noFill/>
          </a:ln>
        </p:spPr>
        <p:txBody>
          <a:bodyPr anchor="ctr">
            <a:noAutofit/>
          </a:bodyPr>
          <a:lstStyle>
            <a:lvl1pPr marL="0" indent="0" algn="ctr">
              <a:buNone/>
              <a:defRPr sz="1800" b="1">
                <a:solidFill>
                  <a:schemeClr val="bg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stStyle>
          <a:p>
            <a:pPr lvl="0"/>
            <a:r>
              <a:rPr lang="en-US" dirty="0"/>
              <a:t>Click to add callout text</a:t>
            </a:r>
          </a:p>
        </p:txBody>
      </p:sp>
      <p:sp>
        <p:nvSpPr>
          <p:cNvPr id="10" name="Date Placeholder 9"/>
          <p:cNvSpPr>
            <a:spLocks noGrp="1"/>
          </p:cNvSpPr>
          <p:nvPr>
            <p:ph type="dt" sz="half" idx="24"/>
          </p:nvPr>
        </p:nvSpPr>
        <p:spPr>
          <a:xfrm>
            <a:off x="10036810" y="6500814"/>
            <a:ext cx="1371600" cy="357186"/>
          </a:xfrm>
          <a:prstGeom prst="rect">
            <a:avLst/>
          </a:prstGeom>
        </p:spPr>
        <p:txBody>
          <a:bodyPr/>
          <a:lstStyle/>
          <a:p>
            <a:fld id="{EC256D03-65E9-47C3-AA90-60A52F309A0A}" type="datetime3">
              <a:rPr lang="en-US" smtClean="0"/>
              <a:t>9 May 2021</a:t>
            </a:fld>
            <a:endParaRPr lang="en-US" dirty="0"/>
          </a:p>
        </p:txBody>
      </p:sp>
      <p:sp>
        <p:nvSpPr>
          <p:cNvPr id="12" name="Footer Placeholder 11"/>
          <p:cNvSpPr>
            <a:spLocks noGrp="1"/>
          </p:cNvSpPr>
          <p:nvPr>
            <p:ph type="ftr" sz="quarter" idx="25"/>
          </p:nvPr>
        </p:nvSpPr>
        <p:spPr>
          <a:xfrm>
            <a:off x="742416" y="6500814"/>
            <a:ext cx="3197406" cy="355600"/>
          </a:xfrm>
          <a:prstGeom prst="rect">
            <a:avLst/>
          </a:prstGeom>
        </p:spPr>
        <p:txBody>
          <a:bodyPr/>
          <a:lstStyle/>
          <a:p>
            <a:endParaRPr lang="en-US" dirty="0"/>
          </a:p>
        </p:txBody>
      </p:sp>
      <p:sp>
        <p:nvSpPr>
          <p:cNvPr id="13" name="Slide Number Placeholder 12"/>
          <p:cNvSpPr>
            <a:spLocks noGrp="1"/>
          </p:cNvSpPr>
          <p:nvPr>
            <p:ph type="sldNum" sz="quarter" idx="26"/>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our-Column Feature">
    <p:spTree>
      <p:nvGrpSpPr>
        <p:cNvPr id="1" name=""/>
        <p:cNvGrpSpPr/>
        <p:nvPr/>
      </p:nvGrpSpPr>
      <p:grpSpPr>
        <a:xfrm>
          <a:off x="0" y="0"/>
          <a:ext cx="0" cy="0"/>
          <a:chOff x="0" y="0"/>
          <a:chExt cx="0" cy="0"/>
        </a:xfrm>
      </p:grpSpPr>
      <p:sp>
        <p:nvSpPr>
          <p:cNvPr id="11" name="Content Placeholder 2"/>
          <p:cNvSpPr>
            <a:spLocks noGrp="1"/>
          </p:cNvSpPr>
          <p:nvPr>
            <p:ph idx="1" hasCustomPrompt="1"/>
          </p:nvPr>
        </p:nvSpPr>
        <p:spPr>
          <a:xfrm>
            <a:off x="952544" y="3938459"/>
            <a:ext cx="2301354" cy="1243142"/>
          </a:xfrm>
          <a:prstGeom prst="rect">
            <a:avLst/>
          </a:prstGeom>
        </p:spPr>
        <p:txBody>
          <a:bodyPr>
            <a:normAutofit/>
          </a:bodyPr>
          <a:lstStyle>
            <a:lvl1pPr marL="0" indent="0">
              <a:spcBef>
                <a:spcPts val="600"/>
              </a:spcBef>
              <a:spcAft>
                <a:spcPts val="0"/>
              </a:spcAft>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 </a:t>
            </a:r>
          </a:p>
        </p:txBody>
      </p:sp>
      <p:sp>
        <p:nvSpPr>
          <p:cNvPr id="16" name="Text Placeholder 9"/>
          <p:cNvSpPr>
            <a:spLocks noGrp="1"/>
          </p:cNvSpPr>
          <p:nvPr>
            <p:ph type="body" sz="quarter" idx="16" hasCustomPrompt="1"/>
          </p:nvPr>
        </p:nvSpPr>
        <p:spPr>
          <a:xfrm>
            <a:off x="952501" y="3633658"/>
            <a:ext cx="2301386" cy="304800"/>
          </a:xfrm>
          <a:prstGeom prst="rect">
            <a:avLst/>
          </a:prstGeom>
        </p:spPr>
        <p:txBody>
          <a:bodyPr anchor="t">
            <a:noAutofit/>
          </a:bodyPr>
          <a:lstStyle>
            <a:lvl1pPr marL="0" indent="0">
              <a:buNone/>
              <a:defRPr sz="1600" b="1"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heading</a:t>
            </a:r>
          </a:p>
        </p:txBody>
      </p:sp>
      <p:sp>
        <p:nvSpPr>
          <p:cNvPr id="22" name="Content Placeholder 2"/>
          <p:cNvSpPr>
            <a:spLocks noGrp="1"/>
          </p:cNvSpPr>
          <p:nvPr>
            <p:ph idx="17" hasCustomPrompt="1"/>
          </p:nvPr>
        </p:nvSpPr>
        <p:spPr>
          <a:xfrm>
            <a:off x="3592038" y="3938459"/>
            <a:ext cx="2332240" cy="1243142"/>
          </a:xfrm>
          <a:prstGeom prst="rect">
            <a:avLst/>
          </a:prstGeom>
        </p:spPr>
        <p:txBody>
          <a:bodyPr>
            <a:normAutofit/>
          </a:bodyPr>
          <a:lstStyle>
            <a:lvl1pPr marL="0" indent="0">
              <a:spcBef>
                <a:spcPts val="600"/>
              </a:spcBef>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 </a:t>
            </a:r>
          </a:p>
        </p:txBody>
      </p:sp>
      <p:sp>
        <p:nvSpPr>
          <p:cNvPr id="23" name="Text Placeholder 9"/>
          <p:cNvSpPr>
            <a:spLocks noGrp="1"/>
          </p:cNvSpPr>
          <p:nvPr>
            <p:ph type="body" sz="quarter" idx="18" hasCustomPrompt="1"/>
          </p:nvPr>
        </p:nvSpPr>
        <p:spPr>
          <a:xfrm>
            <a:off x="3591980" y="3633658"/>
            <a:ext cx="2332272" cy="304800"/>
          </a:xfrm>
          <a:prstGeom prst="rect">
            <a:avLst/>
          </a:prstGeom>
        </p:spPr>
        <p:txBody>
          <a:bodyPr anchor="t">
            <a:noAutofit/>
          </a:bodyPr>
          <a:lstStyle>
            <a:lvl1pPr marL="0" indent="0">
              <a:buNone/>
              <a:defRPr sz="1600" b="1"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heading</a:t>
            </a:r>
          </a:p>
        </p:txBody>
      </p:sp>
      <p:sp>
        <p:nvSpPr>
          <p:cNvPr id="24" name="Content Placeholder 2"/>
          <p:cNvSpPr>
            <a:spLocks noGrp="1"/>
          </p:cNvSpPr>
          <p:nvPr>
            <p:ph idx="19" hasCustomPrompt="1"/>
          </p:nvPr>
        </p:nvSpPr>
        <p:spPr>
          <a:xfrm>
            <a:off x="6260210" y="3938459"/>
            <a:ext cx="2302372" cy="1243142"/>
          </a:xfrm>
          <a:prstGeom prst="rect">
            <a:avLst/>
          </a:prstGeom>
        </p:spPr>
        <p:txBody>
          <a:bodyPr>
            <a:normAutofit/>
          </a:bodyPr>
          <a:lstStyle>
            <a:lvl1pPr marL="0" indent="0">
              <a:spcBef>
                <a:spcPts val="600"/>
              </a:spcBef>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 </a:t>
            </a:r>
          </a:p>
        </p:txBody>
      </p:sp>
      <p:sp>
        <p:nvSpPr>
          <p:cNvPr id="25" name="Text Placeholder 9"/>
          <p:cNvSpPr>
            <a:spLocks noGrp="1"/>
          </p:cNvSpPr>
          <p:nvPr>
            <p:ph type="body" sz="quarter" idx="20" hasCustomPrompt="1"/>
          </p:nvPr>
        </p:nvSpPr>
        <p:spPr>
          <a:xfrm>
            <a:off x="6262343" y="3633658"/>
            <a:ext cx="2301386" cy="304800"/>
          </a:xfrm>
          <a:prstGeom prst="rect">
            <a:avLst/>
          </a:prstGeom>
        </p:spPr>
        <p:txBody>
          <a:bodyPr anchor="t">
            <a:noAutofit/>
          </a:bodyPr>
          <a:lstStyle>
            <a:lvl1pPr marL="0" indent="0">
              <a:buNone/>
              <a:defRPr sz="1600" b="1"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heading</a:t>
            </a:r>
          </a:p>
        </p:txBody>
      </p:sp>
      <p:sp>
        <p:nvSpPr>
          <p:cNvPr id="9" name="Picture Placeholder 8"/>
          <p:cNvSpPr>
            <a:spLocks noGrp="1"/>
          </p:cNvSpPr>
          <p:nvPr>
            <p:ph type="pic" sz="quarter" idx="21" hasCustomPrompt="1"/>
          </p:nvPr>
        </p:nvSpPr>
        <p:spPr>
          <a:xfrm>
            <a:off x="952500" y="1185550"/>
            <a:ext cx="2301389" cy="2228937"/>
          </a:xfrm>
          <a:prstGeom prst="rect">
            <a:avLst/>
          </a:prstGeom>
          <a:solidFill>
            <a:schemeClr val="bg1">
              <a:lumMod val="85000"/>
            </a:schemeClr>
          </a:solidFill>
        </p:spPr>
        <p:txBody>
          <a:bodyPr anchor="ctr"/>
          <a:lstStyle>
            <a:lvl1pPr marL="0" indent="0" algn="ctr">
              <a:buNone/>
              <a:defRPr/>
            </a:lvl1pPr>
          </a:lstStyle>
          <a:p>
            <a:r>
              <a:rPr lang="en-US" dirty="0"/>
              <a:t>Click to add image</a:t>
            </a:r>
          </a:p>
        </p:txBody>
      </p:sp>
      <p:sp>
        <p:nvSpPr>
          <p:cNvPr id="27" name="Picture Placeholder 8"/>
          <p:cNvSpPr>
            <a:spLocks noGrp="1"/>
          </p:cNvSpPr>
          <p:nvPr>
            <p:ph type="pic" sz="quarter" idx="22" hasCustomPrompt="1"/>
          </p:nvPr>
        </p:nvSpPr>
        <p:spPr>
          <a:xfrm>
            <a:off x="3591975" y="1185550"/>
            <a:ext cx="2332275" cy="2228937"/>
          </a:xfrm>
          <a:prstGeom prst="rect">
            <a:avLst/>
          </a:prstGeom>
          <a:solidFill>
            <a:schemeClr val="bg1">
              <a:lumMod val="85000"/>
            </a:schemeClr>
          </a:solidFill>
        </p:spPr>
        <p:txBody>
          <a:bodyPr anchor="ctr"/>
          <a:lstStyle>
            <a:lvl1pPr marL="0" indent="0" algn="ctr">
              <a:buNone/>
              <a:defRPr/>
            </a:lvl1pPr>
          </a:lstStyle>
          <a:p>
            <a:r>
              <a:rPr lang="en-US" dirty="0"/>
              <a:t>Click to add image</a:t>
            </a:r>
          </a:p>
        </p:txBody>
      </p:sp>
      <p:sp>
        <p:nvSpPr>
          <p:cNvPr id="28" name="Picture Placeholder 8"/>
          <p:cNvSpPr>
            <a:spLocks noGrp="1"/>
          </p:cNvSpPr>
          <p:nvPr>
            <p:ph type="pic" sz="quarter" idx="23" hasCustomPrompt="1"/>
          </p:nvPr>
        </p:nvSpPr>
        <p:spPr>
          <a:xfrm>
            <a:off x="6262335" y="1185550"/>
            <a:ext cx="2301389" cy="2228937"/>
          </a:xfrm>
          <a:prstGeom prst="rect">
            <a:avLst/>
          </a:prstGeom>
          <a:solidFill>
            <a:schemeClr val="bg1">
              <a:lumMod val="85000"/>
            </a:schemeClr>
          </a:solidFill>
        </p:spPr>
        <p:txBody>
          <a:bodyPr anchor="ctr"/>
          <a:lstStyle>
            <a:lvl1pPr marL="0" indent="0" algn="ctr">
              <a:buNone/>
              <a:defRPr/>
            </a:lvl1pPr>
          </a:lstStyle>
          <a:p>
            <a:r>
              <a:rPr lang="en-US" dirty="0"/>
              <a:t>Click to add image</a:t>
            </a:r>
          </a:p>
        </p:txBody>
      </p:sp>
      <p:sp>
        <p:nvSpPr>
          <p:cNvPr id="18" name="Title 1"/>
          <p:cNvSpPr>
            <a:spLocks noGrp="1"/>
          </p:cNvSpPr>
          <p:nvPr>
            <p:ph type="title" hasCustomPrompt="1"/>
          </p:nvPr>
        </p:nvSpPr>
        <p:spPr>
          <a:xfrm>
            <a:off x="457200" y="419100"/>
            <a:ext cx="11277600" cy="766450"/>
          </a:xfrm>
          <a:prstGeom prst="rect">
            <a:avLst/>
          </a:prstGeom>
        </p:spPr>
        <p:txBody>
          <a:bodyPr/>
          <a:lstStyle/>
          <a:p>
            <a:r>
              <a:rPr lang="en-US" dirty="0"/>
              <a:t>Click to add title</a:t>
            </a:r>
          </a:p>
        </p:txBody>
      </p:sp>
      <p:sp>
        <p:nvSpPr>
          <p:cNvPr id="29" name="Content Placeholder 2"/>
          <p:cNvSpPr>
            <a:spLocks noGrp="1"/>
          </p:cNvSpPr>
          <p:nvPr>
            <p:ph idx="27" hasCustomPrompt="1"/>
          </p:nvPr>
        </p:nvSpPr>
        <p:spPr>
          <a:xfrm>
            <a:off x="8899761" y="3938459"/>
            <a:ext cx="2338690" cy="1243142"/>
          </a:xfrm>
          <a:prstGeom prst="rect">
            <a:avLst/>
          </a:prstGeom>
        </p:spPr>
        <p:txBody>
          <a:bodyPr>
            <a:normAutofit/>
          </a:bodyPr>
          <a:lstStyle>
            <a:lvl1pPr marL="0" indent="0">
              <a:spcBef>
                <a:spcPts val="600"/>
              </a:spcBef>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 </a:t>
            </a:r>
          </a:p>
        </p:txBody>
      </p:sp>
      <p:sp>
        <p:nvSpPr>
          <p:cNvPr id="30" name="Text Placeholder 9"/>
          <p:cNvSpPr>
            <a:spLocks noGrp="1"/>
          </p:cNvSpPr>
          <p:nvPr>
            <p:ph type="body" sz="quarter" idx="28" hasCustomPrompt="1"/>
          </p:nvPr>
        </p:nvSpPr>
        <p:spPr>
          <a:xfrm>
            <a:off x="8901816" y="3633658"/>
            <a:ext cx="2337688" cy="304800"/>
          </a:xfrm>
          <a:prstGeom prst="rect">
            <a:avLst/>
          </a:prstGeom>
        </p:spPr>
        <p:txBody>
          <a:bodyPr anchor="t">
            <a:noAutofit/>
          </a:bodyPr>
          <a:lstStyle>
            <a:lvl1pPr marL="0" indent="0">
              <a:buNone/>
              <a:defRPr sz="1600" b="1"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heading</a:t>
            </a:r>
          </a:p>
        </p:txBody>
      </p:sp>
      <p:sp>
        <p:nvSpPr>
          <p:cNvPr id="31" name="Picture Placeholder 8"/>
          <p:cNvSpPr>
            <a:spLocks noGrp="1"/>
          </p:cNvSpPr>
          <p:nvPr>
            <p:ph type="pic" sz="quarter" idx="29" hasCustomPrompt="1"/>
          </p:nvPr>
        </p:nvSpPr>
        <p:spPr>
          <a:xfrm>
            <a:off x="8901808" y="1185550"/>
            <a:ext cx="2337691" cy="2228937"/>
          </a:xfrm>
          <a:prstGeom prst="rect">
            <a:avLst/>
          </a:prstGeom>
          <a:solidFill>
            <a:schemeClr val="bg1">
              <a:lumMod val="85000"/>
            </a:schemeClr>
          </a:solidFill>
        </p:spPr>
        <p:txBody>
          <a:bodyPr anchor="ctr"/>
          <a:lstStyle>
            <a:lvl1pPr marL="0" indent="0" algn="ctr">
              <a:buNone/>
              <a:defRPr/>
            </a:lvl1pPr>
          </a:lstStyle>
          <a:p>
            <a:r>
              <a:rPr lang="en-US" dirty="0"/>
              <a:t>Click to add image</a:t>
            </a:r>
          </a:p>
        </p:txBody>
      </p:sp>
      <p:sp>
        <p:nvSpPr>
          <p:cNvPr id="19" name="Text Placeholder 12"/>
          <p:cNvSpPr>
            <a:spLocks noGrp="1"/>
          </p:cNvSpPr>
          <p:nvPr>
            <p:ph type="body" sz="quarter" idx="14" hasCustomPrompt="1"/>
          </p:nvPr>
        </p:nvSpPr>
        <p:spPr>
          <a:xfrm>
            <a:off x="952500" y="5548312"/>
            <a:ext cx="10286999" cy="661988"/>
          </a:xfrm>
          <a:prstGeom prst="rect">
            <a:avLst/>
          </a:prstGeom>
          <a:solidFill>
            <a:schemeClr val="accent2"/>
          </a:solidFill>
          <a:ln w="19050">
            <a:noFill/>
          </a:ln>
        </p:spPr>
        <p:txBody>
          <a:bodyPr anchor="ctr">
            <a:noAutofit/>
          </a:bodyPr>
          <a:lstStyle>
            <a:lvl1pPr marL="0" indent="0" algn="ctr">
              <a:buNone/>
              <a:defRPr sz="1800" b="1">
                <a:solidFill>
                  <a:schemeClr val="bg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stStyle>
          <a:p>
            <a:pPr lvl="0"/>
            <a:r>
              <a:rPr lang="en-US" dirty="0"/>
              <a:t>Click to add callout text</a:t>
            </a:r>
          </a:p>
        </p:txBody>
      </p:sp>
      <p:sp>
        <p:nvSpPr>
          <p:cNvPr id="13" name="Date Placeholder 12"/>
          <p:cNvSpPr>
            <a:spLocks noGrp="1"/>
          </p:cNvSpPr>
          <p:nvPr>
            <p:ph type="dt" sz="half" idx="30"/>
          </p:nvPr>
        </p:nvSpPr>
        <p:spPr>
          <a:xfrm>
            <a:off x="10036810" y="6500814"/>
            <a:ext cx="1371600" cy="357186"/>
          </a:xfrm>
          <a:prstGeom prst="rect">
            <a:avLst/>
          </a:prstGeom>
        </p:spPr>
        <p:txBody>
          <a:bodyPr/>
          <a:lstStyle/>
          <a:p>
            <a:fld id="{3439DF4C-82F3-4A48-944C-5946FED69E88}" type="datetime3">
              <a:rPr lang="en-US" smtClean="0"/>
              <a:t>9 May 2021</a:t>
            </a:fld>
            <a:endParaRPr lang="en-US" dirty="0"/>
          </a:p>
        </p:txBody>
      </p:sp>
      <p:sp>
        <p:nvSpPr>
          <p:cNvPr id="14" name="Footer Placeholder 13"/>
          <p:cNvSpPr>
            <a:spLocks noGrp="1"/>
          </p:cNvSpPr>
          <p:nvPr>
            <p:ph type="ftr" sz="quarter" idx="31"/>
          </p:nvPr>
        </p:nvSpPr>
        <p:spPr>
          <a:xfrm>
            <a:off x="742416" y="6500814"/>
            <a:ext cx="3197406" cy="355600"/>
          </a:xfrm>
          <a:prstGeom prst="rect">
            <a:avLst/>
          </a:prstGeom>
        </p:spPr>
        <p:txBody>
          <a:bodyPr/>
          <a:lstStyle/>
          <a:p>
            <a:endParaRPr lang="en-US" dirty="0"/>
          </a:p>
        </p:txBody>
      </p:sp>
      <p:sp>
        <p:nvSpPr>
          <p:cNvPr id="15" name="Slide Number Placeholder 14"/>
          <p:cNvSpPr>
            <a:spLocks noGrp="1"/>
          </p:cNvSpPr>
          <p:nvPr>
            <p:ph type="sldNum" sz="quarter" idx="32"/>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1 Ligh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324100"/>
            <a:ext cx="9144000" cy="1572399"/>
          </a:xfrm>
          <a:prstGeom prst="rect">
            <a:avLst/>
          </a:prstGeom>
        </p:spPr>
        <p:txBody>
          <a:bodyPr anchor="b">
            <a:normAutofit/>
          </a:bodyPr>
          <a:lstStyle>
            <a:lvl1pPr algn="l">
              <a:defRPr sz="4000"/>
            </a:lvl1pPr>
          </a:lstStyle>
          <a:p>
            <a:r>
              <a:rPr lang="en-US" dirty="0"/>
              <a:t>Click to add title</a:t>
            </a:r>
          </a:p>
        </p:txBody>
      </p:sp>
      <p:sp>
        <p:nvSpPr>
          <p:cNvPr id="3" name="Subtitle 2"/>
          <p:cNvSpPr>
            <a:spLocks noGrp="1"/>
          </p:cNvSpPr>
          <p:nvPr>
            <p:ph type="subTitle" idx="1" hasCustomPrompt="1"/>
          </p:nvPr>
        </p:nvSpPr>
        <p:spPr>
          <a:xfrm>
            <a:off x="685800" y="4038600"/>
            <a:ext cx="9144000" cy="838200"/>
          </a:xfrm>
          <a:prstGeom prst="rect">
            <a:avLst/>
          </a:prstGeom>
        </p:spPr>
        <p:txBody>
          <a:bodyPr lIns="0" tIns="0" rIns="0" bIns="0"/>
          <a:lstStyle>
            <a:lvl1pPr marL="0" indent="0" algn="l">
              <a:buNone/>
              <a:defRPr sz="2400" b="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2" name="Text Placeholder 11"/>
          <p:cNvSpPr>
            <a:spLocks noGrp="1"/>
          </p:cNvSpPr>
          <p:nvPr>
            <p:ph type="body" sz="quarter" idx="13" hasCustomPrompt="1"/>
          </p:nvPr>
        </p:nvSpPr>
        <p:spPr>
          <a:xfrm>
            <a:off x="685800" y="4876800"/>
            <a:ext cx="5410200" cy="1333500"/>
          </a:xfrm>
          <a:prstGeom prst="rect">
            <a:avLst/>
          </a:prstGeom>
        </p:spPr>
        <p:txBody>
          <a:bodyPr lIns="0" tIns="0" rIns="0" bIns="0">
            <a:normAutofit/>
          </a:bodyPr>
          <a:lstStyle>
            <a:lvl1pPr marL="0" indent="0">
              <a:lnSpc>
                <a:spcPct val="100000"/>
              </a:lnSpc>
              <a:spcBef>
                <a:spcPts val="0"/>
              </a:spcBef>
              <a:buNone/>
              <a:defRPr sz="14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br>
              <a:rPr lang="en-US" dirty="0"/>
            </a:br>
            <a:r>
              <a:rPr lang="en-US" dirty="0"/>
              <a:t>Title</a:t>
            </a:r>
            <a:br>
              <a:rPr lang="en-US" dirty="0"/>
            </a:br>
            <a:r>
              <a:rPr lang="en-US" dirty="0"/>
              <a:t>Contact information</a:t>
            </a:r>
          </a:p>
        </p:txBody>
      </p:sp>
    </p:spTree>
  </p:cSld>
  <p:clrMapOvr>
    <a:masterClrMapping/>
  </p:clrMapOvr>
  <p:extLst>
    <p:ext uri="{DCECCB84-F9BA-43D5-87BE-67443E8EF086}">
      <p15:sldGuideLst xmlns:p15="http://schemas.microsoft.com/office/powerpoint/2012/main">
        <p15:guide id="5" pos="43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our-Column Feature, Subtitle">
    <p:spTree>
      <p:nvGrpSpPr>
        <p:cNvPr id="1" name=""/>
        <p:cNvGrpSpPr/>
        <p:nvPr/>
      </p:nvGrpSpPr>
      <p:grpSpPr>
        <a:xfrm>
          <a:off x="0" y="0"/>
          <a:ext cx="0" cy="0"/>
          <a:chOff x="0" y="0"/>
          <a:chExt cx="0" cy="0"/>
        </a:xfrm>
      </p:grpSpPr>
      <p:sp>
        <p:nvSpPr>
          <p:cNvPr id="11" name="Content Placeholder 2"/>
          <p:cNvSpPr>
            <a:spLocks noGrp="1"/>
          </p:cNvSpPr>
          <p:nvPr>
            <p:ph idx="1" hasCustomPrompt="1"/>
          </p:nvPr>
        </p:nvSpPr>
        <p:spPr>
          <a:xfrm>
            <a:off x="952544" y="4216231"/>
            <a:ext cx="2301354" cy="965370"/>
          </a:xfrm>
          <a:prstGeom prst="rect">
            <a:avLst/>
          </a:prstGeom>
        </p:spPr>
        <p:txBody>
          <a:bodyPr>
            <a:normAutofit/>
          </a:bodyPr>
          <a:lstStyle>
            <a:lvl1pPr marL="0" indent="0">
              <a:spcBef>
                <a:spcPts val="600"/>
              </a:spcBef>
              <a:spcAft>
                <a:spcPts val="0"/>
              </a:spcAft>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 </a:t>
            </a:r>
          </a:p>
        </p:txBody>
      </p:sp>
      <p:sp>
        <p:nvSpPr>
          <p:cNvPr id="16" name="Text Placeholder 9"/>
          <p:cNvSpPr>
            <a:spLocks noGrp="1"/>
          </p:cNvSpPr>
          <p:nvPr>
            <p:ph type="body" sz="quarter" idx="16" hasCustomPrompt="1"/>
          </p:nvPr>
        </p:nvSpPr>
        <p:spPr>
          <a:xfrm>
            <a:off x="952501" y="3911430"/>
            <a:ext cx="2301386" cy="304800"/>
          </a:xfrm>
          <a:prstGeom prst="rect">
            <a:avLst/>
          </a:prstGeom>
        </p:spPr>
        <p:txBody>
          <a:bodyPr anchor="t">
            <a:noAutofit/>
          </a:bodyPr>
          <a:lstStyle>
            <a:lvl1pPr marL="0" indent="0">
              <a:buNone/>
              <a:defRPr sz="1600" b="1"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heading</a:t>
            </a:r>
          </a:p>
        </p:txBody>
      </p:sp>
      <p:sp>
        <p:nvSpPr>
          <p:cNvPr id="22" name="Content Placeholder 2"/>
          <p:cNvSpPr>
            <a:spLocks noGrp="1"/>
          </p:cNvSpPr>
          <p:nvPr>
            <p:ph idx="17" hasCustomPrompt="1"/>
          </p:nvPr>
        </p:nvSpPr>
        <p:spPr>
          <a:xfrm>
            <a:off x="3592038" y="4216231"/>
            <a:ext cx="2332240" cy="965370"/>
          </a:xfrm>
          <a:prstGeom prst="rect">
            <a:avLst/>
          </a:prstGeom>
        </p:spPr>
        <p:txBody>
          <a:bodyPr>
            <a:normAutofit/>
          </a:bodyPr>
          <a:lstStyle>
            <a:lvl1pPr marL="0" indent="0">
              <a:spcBef>
                <a:spcPts val="600"/>
              </a:spcBef>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 </a:t>
            </a:r>
          </a:p>
        </p:txBody>
      </p:sp>
      <p:sp>
        <p:nvSpPr>
          <p:cNvPr id="23" name="Text Placeholder 9"/>
          <p:cNvSpPr>
            <a:spLocks noGrp="1"/>
          </p:cNvSpPr>
          <p:nvPr>
            <p:ph type="body" sz="quarter" idx="18" hasCustomPrompt="1"/>
          </p:nvPr>
        </p:nvSpPr>
        <p:spPr>
          <a:xfrm>
            <a:off x="3591980" y="3911430"/>
            <a:ext cx="2332272" cy="304800"/>
          </a:xfrm>
          <a:prstGeom prst="rect">
            <a:avLst/>
          </a:prstGeom>
        </p:spPr>
        <p:txBody>
          <a:bodyPr anchor="t">
            <a:noAutofit/>
          </a:bodyPr>
          <a:lstStyle>
            <a:lvl1pPr marL="0" indent="0">
              <a:buNone/>
              <a:defRPr sz="1600" b="1"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heading</a:t>
            </a:r>
          </a:p>
        </p:txBody>
      </p:sp>
      <p:sp>
        <p:nvSpPr>
          <p:cNvPr id="24" name="Content Placeholder 2"/>
          <p:cNvSpPr>
            <a:spLocks noGrp="1"/>
          </p:cNvSpPr>
          <p:nvPr>
            <p:ph idx="19" hasCustomPrompt="1"/>
          </p:nvPr>
        </p:nvSpPr>
        <p:spPr>
          <a:xfrm>
            <a:off x="6260210" y="4216231"/>
            <a:ext cx="2302372" cy="965370"/>
          </a:xfrm>
          <a:prstGeom prst="rect">
            <a:avLst/>
          </a:prstGeom>
        </p:spPr>
        <p:txBody>
          <a:bodyPr>
            <a:normAutofit/>
          </a:bodyPr>
          <a:lstStyle>
            <a:lvl1pPr marL="0" indent="0">
              <a:spcBef>
                <a:spcPts val="600"/>
              </a:spcBef>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 </a:t>
            </a:r>
          </a:p>
        </p:txBody>
      </p:sp>
      <p:sp>
        <p:nvSpPr>
          <p:cNvPr id="25" name="Text Placeholder 9"/>
          <p:cNvSpPr>
            <a:spLocks noGrp="1"/>
          </p:cNvSpPr>
          <p:nvPr>
            <p:ph type="body" sz="quarter" idx="20" hasCustomPrompt="1"/>
          </p:nvPr>
        </p:nvSpPr>
        <p:spPr>
          <a:xfrm>
            <a:off x="6262343" y="3911430"/>
            <a:ext cx="2301386" cy="304800"/>
          </a:xfrm>
          <a:prstGeom prst="rect">
            <a:avLst/>
          </a:prstGeom>
        </p:spPr>
        <p:txBody>
          <a:bodyPr anchor="t">
            <a:noAutofit/>
          </a:bodyPr>
          <a:lstStyle>
            <a:lvl1pPr marL="0" indent="0">
              <a:buNone/>
              <a:defRPr sz="1600" b="1"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heading</a:t>
            </a:r>
          </a:p>
        </p:txBody>
      </p:sp>
      <p:sp>
        <p:nvSpPr>
          <p:cNvPr id="9" name="Picture Placeholder 8"/>
          <p:cNvSpPr>
            <a:spLocks noGrp="1"/>
          </p:cNvSpPr>
          <p:nvPr>
            <p:ph type="pic" sz="quarter" idx="21" hasCustomPrompt="1"/>
          </p:nvPr>
        </p:nvSpPr>
        <p:spPr>
          <a:xfrm>
            <a:off x="952500" y="1485900"/>
            <a:ext cx="2301389" cy="2228937"/>
          </a:xfrm>
          <a:prstGeom prst="rect">
            <a:avLst/>
          </a:prstGeom>
          <a:solidFill>
            <a:schemeClr val="bg1">
              <a:lumMod val="85000"/>
            </a:schemeClr>
          </a:solidFill>
        </p:spPr>
        <p:txBody>
          <a:bodyPr anchor="ctr"/>
          <a:lstStyle>
            <a:lvl1pPr marL="0" indent="0" algn="ctr">
              <a:buNone/>
              <a:defRPr/>
            </a:lvl1pPr>
          </a:lstStyle>
          <a:p>
            <a:r>
              <a:rPr lang="en-US" dirty="0"/>
              <a:t>Click to add image</a:t>
            </a:r>
          </a:p>
        </p:txBody>
      </p:sp>
      <p:sp>
        <p:nvSpPr>
          <p:cNvPr id="27" name="Picture Placeholder 8"/>
          <p:cNvSpPr>
            <a:spLocks noGrp="1"/>
          </p:cNvSpPr>
          <p:nvPr>
            <p:ph type="pic" sz="quarter" idx="22" hasCustomPrompt="1"/>
          </p:nvPr>
        </p:nvSpPr>
        <p:spPr>
          <a:xfrm>
            <a:off x="3591975" y="1485900"/>
            <a:ext cx="2332275" cy="2228937"/>
          </a:xfrm>
          <a:prstGeom prst="rect">
            <a:avLst/>
          </a:prstGeom>
          <a:solidFill>
            <a:schemeClr val="bg1">
              <a:lumMod val="85000"/>
            </a:schemeClr>
          </a:solidFill>
        </p:spPr>
        <p:txBody>
          <a:bodyPr anchor="ctr"/>
          <a:lstStyle>
            <a:lvl1pPr marL="0" indent="0" algn="ctr">
              <a:buNone/>
              <a:defRPr/>
            </a:lvl1pPr>
          </a:lstStyle>
          <a:p>
            <a:r>
              <a:rPr lang="en-US" dirty="0"/>
              <a:t>Click to add image</a:t>
            </a:r>
          </a:p>
        </p:txBody>
      </p:sp>
      <p:sp>
        <p:nvSpPr>
          <p:cNvPr id="28" name="Picture Placeholder 8"/>
          <p:cNvSpPr>
            <a:spLocks noGrp="1"/>
          </p:cNvSpPr>
          <p:nvPr>
            <p:ph type="pic" sz="quarter" idx="23" hasCustomPrompt="1"/>
          </p:nvPr>
        </p:nvSpPr>
        <p:spPr>
          <a:xfrm>
            <a:off x="6262335" y="1485900"/>
            <a:ext cx="2301389" cy="2228937"/>
          </a:xfrm>
          <a:prstGeom prst="rect">
            <a:avLst/>
          </a:prstGeom>
          <a:solidFill>
            <a:schemeClr val="bg1">
              <a:lumMod val="85000"/>
            </a:schemeClr>
          </a:solidFill>
        </p:spPr>
        <p:txBody>
          <a:bodyPr anchor="ctr"/>
          <a:lstStyle>
            <a:lvl1pPr marL="0" indent="0" algn="ctr">
              <a:buNone/>
              <a:defRPr/>
            </a:lvl1pPr>
          </a:lstStyle>
          <a:p>
            <a:r>
              <a:rPr lang="en-US" dirty="0"/>
              <a:t>Click to add image</a:t>
            </a:r>
          </a:p>
        </p:txBody>
      </p:sp>
      <p:sp>
        <p:nvSpPr>
          <p:cNvPr id="29" name="Content Placeholder 2"/>
          <p:cNvSpPr>
            <a:spLocks noGrp="1"/>
          </p:cNvSpPr>
          <p:nvPr>
            <p:ph idx="27" hasCustomPrompt="1"/>
          </p:nvPr>
        </p:nvSpPr>
        <p:spPr>
          <a:xfrm>
            <a:off x="8899761" y="4216231"/>
            <a:ext cx="2338690" cy="965370"/>
          </a:xfrm>
          <a:prstGeom prst="rect">
            <a:avLst/>
          </a:prstGeom>
        </p:spPr>
        <p:txBody>
          <a:bodyPr>
            <a:normAutofit/>
          </a:bodyPr>
          <a:lstStyle>
            <a:lvl1pPr marL="0" indent="0">
              <a:spcBef>
                <a:spcPts val="600"/>
              </a:spcBef>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text </a:t>
            </a:r>
          </a:p>
        </p:txBody>
      </p:sp>
      <p:sp>
        <p:nvSpPr>
          <p:cNvPr id="30" name="Text Placeholder 9"/>
          <p:cNvSpPr>
            <a:spLocks noGrp="1"/>
          </p:cNvSpPr>
          <p:nvPr>
            <p:ph type="body" sz="quarter" idx="28" hasCustomPrompt="1"/>
          </p:nvPr>
        </p:nvSpPr>
        <p:spPr>
          <a:xfrm>
            <a:off x="8901816" y="3911430"/>
            <a:ext cx="2337688" cy="304800"/>
          </a:xfrm>
          <a:prstGeom prst="rect">
            <a:avLst/>
          </a:prstGeom>
        </p:spPr>
        <p:txBody>
          <a:bodyPr anchor="t">
            <a:noAutofit/>
          </a:bodyPr>
          <a:lstStyle>
            <a:lvl1pPr marL="0" indent="0">
              <a:buNone/>
              <a:defRPr sz="1600" b="1"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heading</a:t>
            </a:r>
          </a:p>
        </p:txBody>
      </p:sp>
      <p:sp>
        <p:nvSpPr>
          <p:cNvPr id="31" name="Picture Placeholder 8"/>
          <p:cNvSpPr>
            <a:spLocks noGrp="1"/>
          </p:cNvSpPr>
          <p:nvPr>
            <p:ph type="pic" sz="quarter" idx="29" hasCustomPrompt="1"/>
          </p:nvPr>
        </p:nvSpPr>
        <p:spPr>
          <a:xfrm>
            <a:off x="8901808" y="1485900"/>
            <a:ext cx="2337691" cy="2228937"/>
          </a:xfrm>
          <a:prstGeom prst="rect">
            <a:avLst/>
          </a:prstGeom>
          <a:solidFill>
            <a:schemeClr val="bg1">
              <a:lumMod val="85000"/>
            </a:schemeClr>
          </a:solidFill>
        </p:spPr>
        <p:txBody>
          <a:bodyPr anchor="ctr"/>
          <a:lstStyle>
            <a:lvl1pPr marL="0" indent="0" algn="ctr">
              <a:buNone/>
              <a:defRPr/>
            </a:lvl1pPr>
          </a:lstStyle>
          <a:p>
            <a:r>
              <a:rPr lang="en-US" dirty="0"/>
              <a:t>Click to add image</a:t>
            </a:r>
          </a:p>
        </p:txBody>
      </p:sp>
      <p:sp>
        <p:nvSpPr>
          <p:cNvPr id="19" name="Title 1"/>
          <p:cNvSpPr>
            <a:spLocks noGrp="1"/>
          </p:cNvSpPr>
          <p:nvPr>
            <p:ph type="title" hasCustomPrompt="1"/>
          </p:nvPr>
        </p:nvSpPr>
        <p:spPr>
          <a:xfrm>
            <a:off x="457200" y="419100"/>
            <a:ext cx="11277600" cy="342899"/>
          </a:xfrm>
          <a:prstGeom prst="rect">
            <a:avLst/>
          </a:prstGeom>
        </p:spPr>
        <p:txBody>
          <a:bodyPr>
            <a:noAutofit/>
          </a:bodyPr>
          <a:lstStyle>
            <a:lvl1pPr>
              <a:defRPr sz="2800"/>
            </a:lvl1pPr>
          </a:lstStyle>
          <a:p>
            <a:r>
              <a:rPr lang="en-US" dirty="0"/>
              <a:t>Click to add title </a:t>
            </a:r>
          </a:p>
        </p:txBody>
      </p:sp>
      <p:sp>
        <p:nvSpPr>
          <p:cNvPr id="20" name="Text Placeholder 8"/>
          <p:cNvSpPr>
            <a:spLocks noGrp="1"/>
          </p:cNvSpPr>
          <p:nvPr>
            <p:ph type="body" sz="quarter" idx="13" hasCustomPrompt="1"/>
          </p:nvPr>
        </p:nvSpPr>
        <p:spPr>
          <a:xfrm>
            <a:off x="457200" y="801380"/>
            <a:ext cx="11277600" cy="379720"/>
          </a:xfrm>
          <a:prstGeom prst="rect">
            <a:avLst/>
          </a:prstGeom>
        </p:spPr>
        <p:txBody>
          <a:bodyPr>
            <a:normAutofit/>
          </a:bodyPr>
          <a:lstStyle>
            <a:lvl1pPr marL="0" indent="0">
              <a:buNone/>
              <a:defRPr sz="2000" baseline="0">
                <a:solidFill>
                  <a:schemeClr val="tx2">
                    <a:lumMod val="60000"/>
                    <a:lumOff val="40000"/>
                  </a:schemeClr>
                </a:solidFill>
              </a:defRPr>
            </a:lvl1pPr>
          </a:lstStyle>
          <a:p>
            <a:r>
              <a:rPr lang="en-US" sz="2000" b="0" dirty="0"/>
              <a:t>Click to add subtitle</a:t>
            </a:r>
            <a:endParaRPr lang="en-US" sz="1600" b="0" dirty="0"/>
          </a:p>
        </p:txBody>
      </p:sp>
      <p:sp>
        <p:nvSpPr>
          <p:cNvPr id="21" name="Text Placeholder 12"/>
          <p:cNvSpPr>
            <a:spLocks noGrp="1"/>
          </p:cNvSpPr>
          <p:nvPr>
            <p:ph type="body" sz="quarter" idx="14" hasCustomPrompt="1"/>
          </p:nvPr>
        </p:nvSpPr>
        <p:spPr>
          <a:xfrm>
            <a:off x="952500" y="5548312"/>
            <a:ext cx="10286999" cy="661988"/>
          </a:xfrm>
          <a:prstGeom prst="rect">
            <a:avLst/>
          </a:prstGeom>
          <a:solidFill>
            <a:schemeClr val="accent2"/>
          </a:solidFill>
          <a:ln w="19050">
            <a:noFill/>
          </a:ln>
        </p:spPr>
        <p:txBody>
          <a:bodyPr anchor="ctr">
            <a:noAutofit/>
          </a:bodyPr>
          <a:lstStyle>
            <a:lvl1pPr marL="0" indent="0" algn="ctr">
              <a:buNone/>
              <a:defRPr sz="1800" b="1">
                <a:solidFill>
                  <a:schemeClr val="bg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stStyle>
          <a:p>
            <a:pPr lvl="0"/>
            <a:r>
              <a:rPr lang="en-US" dirty="0"/>
              <a:t>Click to add callout text</a:t>
            </a:r>
          </a:p>
        </p:txBody>
      </p:sp>
      <p:sp>
        <p:nvSpPr>
          <p:cNvPr id="6" name="Date Placeholder 5"/>
          <p:cNvSpPr>
            <a:spLocks noGrp="1"/>
          </p:cNvSpPr>
          <p:nvPr>
            <p:ph type="dt" sz="half" idx="30"/>
          </p:nvPr>
        </p:nvSpPr>
        <p:spPr>
          <a:xfrm>
            <a:off x="10036810" y="6500814"/>
            <a:ext cx="1371600" cy="357186"/>
          </a:xfrm>
          <a:prstGeom prst="rect">
            <a:avLst/>
          </a:prstGeom>
        </p:spPr>
        <p:txBody>
          <a:bodyPr/>
          <a:lstStyle/>
          <a:p>
            <a:fld id="{E2B08519-6315-41FB-B0E1-A3F114F5BC8D}" type="datetime3">
              <a:rPr lang="en-US" smtClean="0"/>
              <a:t>9 May 2021</a:t>
            </a:fld>
            <a:endParaRPr lang="en-US" dirty="0"/>
          </a:p>
        </p:txBody>
      </p:sp>
      <p:sp>
        <p:nvSpPr>
          <p:cNvPr id="10" name="Footer Placeholder 9"/>
          <p:cNvSpPr>
            <a:spLocks noGrp="1"/>
          </p:cNvSpPr>
          <p:nvPr>
            <p:ph type="ftr" sz="quarter" idx="31"/>
          </p:nvPr>
        </p:nvSpPr>
        <p:spPr>
          <a:xfrm>
            <a:off x="742416" y="6500814"/>
            <a:ext cx="3197406" cy="355600"/>
          </a:xfrm>
          <a:prstGeom prst="rect">
            <a:avLst/>
          </a:prstGeom>
        </p:spPr>
        <p:txBody>
          <a:bodyPr/>
          <a:lstStyle/>
          <a:p>
            <a:endParaRPr lang="en-US" dirty="0"/>
          </a:p>
        </p:txBody>
      </p:sp>
      <p:sp>
        <p:nvSpPr>
          <p:cNvPr id="12" name="Slide Number Placeholder 11"/>
          <p:cNvSpPr>
            <a:spLocks noGrp="1"/>
          </p:cNvSpPr>
          <p:nvPr>
            <p:ph type="sldNum" sz="quarter" idx="32"/>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Image Gallery">
    <p:spTree>
      <p:nvGrpSpPr>
        <p:cNvPr id="1" name=""/>
        <p:cNvGrpSpPr/>
        <p:nvPr/>
      </p:nvGrpSpPr>
      <p:grpSpPr>
        <a:xfrm>
          <a:off x="0" y="0"/>
          <a:ext cx="0" cy="0"/>
          <a:chOff x="0" y="0"/>
          <a:chExt cx="0" cy="0"/>
        </a:xfrm>
      </p:grpSpPr>
      <p:sp>
        <p:nvSpPr>
          <p:cNvPr id="16" name="Text Placeholder 9"/>
          <p:cNvSpPr>
            <a:spLocks noGrp="1"/>
          </p:cNvSpPr>
          <p:nvPr>
            <p:ph type="body" sz="quarter" idx="16" hasCustomPrompt="1"/>
          </p:nvPr>
        </p:nvSpPr>
        <p:spPr>
          <a:xfrm>
            <a:off x="952500" y="2829927"/>
            <a:ext cx="2456925" cy="258345"/>
          </a:xfrm>
          <a:prstGeom prst="rect">
            <a:avLst/>
          </a:prstGeom>
        </p:spPr>
        <p:txBody>
          <a:bodyPr anchor="t">
            <a:noAutofit/>
          </a:bodyPr>
          <a:lstStyle>
            <a:lvl1pPr marL="0" indent="0">
              <a:buNone/>
              <a:defRPr sz="1200" b="0"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image caption</a:t>
            </a:r>
          </a:p>
        </p:txBody>
      </p:sp>
      <p:sp>
        <p:nvSpPr>
          <p:cNvPr id="9" name="Picture Placeholder 8"/>
          <p:cNvSpPr>
            <a:spLocks noGrp="1"/>
          </p:cNvSpPr>
          <p:nvPr>
            <p:ph type="pic" sz="quarter" idx="21" hasCustomPrompt="1"/>
          </p:nvPr>
        </p:nvSpPr>
        <p:spPr>
          <a:xfrm>
            <a:off x="952500" y="1181100"/>
            <a:ext cx="2456925" cy="1513268"/>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19" name="Text Placeholder 9"/>
          <p:cNvSpPr>
            <a:spLocks noGrp="1"/>
          </p:cNvSpPr>
          <p:nvPr>
            <p:ph type="body" sz="quarter" idx="22" hasCustomPrompt="1"/>
          </p:nvPr>
        </p:nvSpPr>
        <p:spPr>
          <a:xfrm>
            <a:off x="3581400" y="2829927"/>
            <a:ext cx="2446337" cy="258345"/>
          </a:xfrm>
          <a:prstGeom prst="rect">
            <a:avLst/>
          </a:prstGeom>
        </p:spPr>
        <p:txBody>
          <a:bodyPr anchor="t">
            <a:noAutofit/>
          </a:bodyPr>
          <a:lstStyle>
            <a:lvl1pPr marL="0" indent="0">
              <a:buNone/>
              <a:defRPr sz="1200" b="0"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image caption</a:t>
            </a:r>
          </a:p>
        </p:txBody>
      </p:sp>
      <p:sp>
        <p:nvSpPr>
          <p:cNvPr id="20" name="Picture Placeholder 8"/>
          <p:cNvSpPr>
            <a:spLocks noGrp="1"/>
          </p:cNvSpPr>
          <p:nvPr>
            <p:ph type="pic" sz="quarter" idx="23" hasCustomPrompt="1"/>
          </p:nvPr>
        </p:nvSpPr>
        <p:spPr>
          <a:xfrm>
            <a:off x="3577696" y="1181100"/>
            <a:ext cx="2446337" cy="1513268"/>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21" name="Text Placeholder 9"/>
          <p:cNvSpPr>
            <a:spLocks noGrp="1"/>
          </p:cNvSpPr>
          <p:nvPr>
            <p:ph type="body" sz="quarter" idx="24" hasCustomPrompt="1"/>
          </p:nvPr>
        </p:nvSpPr>
        <p:spPr>
          <a:xfrm>
            <a:off x="6181726" y="2829927"/>
            <a:ext cx="2446337" cy="258345"/>
          </a:xfrm>
          <a:prstGeom prst="rect">
            <a:avLst/>
          </a:prstGeom>
        </p:spPr>
        <p:txBody>
          <a:bodyPr anchor="t">
            <a:noAutofit/>
          </a:bodyPr>
          <a:lstStyle>
            <a:lvl1pPr marL="0" indent="0">
              <a:buNone/>
              <a:defRPr sz="1200" b="0"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image caption</a:t>
            </a:r>
          </a:p>
        </p:txBody>
      </p:sp>
      <p:sp>
        <p:nvSpPr>
          <p:cNvPr id="29" name="Picture Placeholder 8"/>
          <p:cNvSpPr>
            <a:spLocks noGrp="1"/>
          </p:cNvSpPr>
          <p:nvPr>
            <p:ph type="pic" sz="quarter" idx="25" hasCustomPrompt="1"/>
          </p:nvPr>
        </p:nvSpPr>
        <p:spPr>
          <a:xfrm>
            <a:off x="6185429" y="1181100"/>
            <a:ext cx="2446337" cy="1513268"/>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30" name="Text Placeholder 9"/>
          <p:cNvSpPr>
            <a:spLocks noGrp="1"/>
          </p:cNvSpPr>
          <p:nvPr>
            <p:ph type="body" sz="quarter" idx="26" hasCustomPrompt="1"/>
          </p:nvPr>
        </p:nvSpPr>
        <p:spPr>
          <a:xfrm>
            <a:off x="8793163" y="2829927"/>
            <a:ext cx="2446337" cy="258345"/>
          </a:xfrm>
          <a:prstGeom prst="rect">
            <a:avLst/>
          </a:prstGeom>
        </p:spPr>
        <p:txBody>
          <a:bodyPr anchor="t">
            <a:noAutofit/>
          </a:bodyPr>
          <a:lstStyle>
            <a:lvl1pPr marL="0" indent="0">
              <a:buNone/>
              <a:defRPr sz="1200" b="0"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image caption</a:t>
            </a:r>
          </a:p>
        </p:txBody>
      </p:sp>
      <p:sp>
        <p:nvSpPr>
          <p:cNvPr id="31" name="Picture Placeholder 8"/>
          <p:cNvSpPr>
            <a:spLocks noGrp="1"/>
          </p:cNvSpPr>
          <p:nvPr>
            <p:ph type="pic" sz="quarter" idx="27" hasCustomPrompt="1"/>
          </p:nvPr>
        </p:nvSpPr>
        <p:spPr>
          <a:xfrm>
            <a:off x="8793163" y="1181100"/>
            <a:ext cx="2446337" cy="1513268"/>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32" name="Text Placeholder 9"/>
          <p:cNvSpPr>
            <a:spLocks noGrp="1"/>
          </p:cNvSpPr>
          <p:nvPr>
            <p:ph type="body" sz="quarter" idx="28" hasCustomPrompt="1"/>
          </p:nvPr>
        </p:nvSpPr>
        <p:spPr>
          <a:xfrm>
            <a:off x="952500" y="5183771"/>
            <a:ext cx="2456925" cy="258345"/>
          </a:xfrm>
          <a:prstGeom prst="rect">
            <a:avLst/>
          </a:prstGeom>
        </p:spPr>
        <p:txBody>
          <a:bodyPr anchor="t">
            <a:noAutofit/>
          </a:bodyPr>
          <a:lstStyle>
            <a:lvl1pPr marL="0" indent="0">
              <a:buNone/>
              <a:defRPr sz="1200" b="0"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image caption</a:t>
            </a:r>
          </a:p>
        </p:txBody>
      </p:sp>
      <p:sp>
        <p:nvSpPr>
          <p:cNvPr id="33" name="Picture Placeholder 8"/>
          <p:cNvSpPr>
            <a:spLocks noGrp="1"/>
          </p:cNvSpPr>
          <p:nvPr>
            <p:ph type="pic" sz="quarter" idx="29" hasCustomPrompt="1"/>
          </p:nvPr>
        </p:nvSpPr>
        <p:spPr>
          <a:xfrm>
            <a:off x="952500" y="3543300"/>
            <a:ext cx="2456925" cy="1504912"/>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34" name="Text Placeholder 9"/>
          <p:cNvSpPr>
            <a:spLocks noGrp="1"/>
          </p:cNvSpPr>
          <p:nvPr>
            <p:ph type="body" sz="quarter" idx="30" hasCustomPrompt="1"/>
          </p:nvPr>
        </p:nvSpPr>
        <p:spPr>
          <a:xfrm>
            <a:off x="3581400" y="5183771"/>
            <a:ext cx="2446337" cy="258345"/>
          </a:xfrm>
          <a:prstGeom prst="rect">
            <a:avLst/>
          </a:prstGeom>
        </p:spPr>
        <p:txBody>
          <a:bodyPr anchor="t">
            <a:noAutofit/>
          </a:bodyPr>
          <a:lstStyle>
            <a:lvl1pPr marL="0" indent="0">
              <a:buNone/>
              <a:defRPr sz="1200" b="0"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image caption</a:t>
            </a:r>
          </a:p>
        </p:txBody>
      </p:sp>
      <p:sp>
        <p:nvSpPr>
          <p:cNvPr id="35" name="Picture Placeholder 8"/>
          <p:cNvSpPr>
            <a:spLocks noGrp="1"/>
          </p:cNvSpPr>
          <p:nvPr>
            <p:ph type="pic" sz="quarter" idx="31" hasCustomPrompt="1"/>
          </p:nvPr>
        </p:nvSpPr>
        <p:spPr>
          <a:xfrm>
            <a:off x="3577696" y="3543300"/>
            <a:ext cx="2446337" cy="1504912"/>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36" name="Text Placeholder 9"/>
          <p:cNvSpPr>
            <a:spLocks noGrp="1"/>
          </p:cNvSpPr>
          <p:nvPr>
            <p:ph type="body" sz="quarter" idx="32" hasCustomPrompt="1"/>
          </p:nvPr>
        </p:nvSpPr>
        <p:spPr>
          <a:xfrm>
            <a:off x="6181726" y="5183771"/>
            <a:ext cx="2446337" cy="258345"/>
          </a:xfrm>
          <a:prstGeom prst="rect">
            <a:avLst/>
          </a:prstGeom>
        </p:spPr>
        <p:txBody>
          <a:bodyPr anchor="t">
            <a:noAutofit/>
          </a:bodyPr>
          <a:lstStyle>
            <a:lvl1pPr marL="0" indent="0">
              <a:buNone/>
              <a:defRPr sz="1200" b="0"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image caption</a:t>
            </a:r>
          </a:p>
        </p:txBody>
      </p:sp>
      <p:sp>
        <p:nvSpPr>
          <p:cNvPr id="37" name="Picture Placeholder 8"/>
          <p:cNvSpPr>
            <a:spLocks noGrp="1"/>
          </p:cNvSpPr>
          <p:nvPr>
            <p:ph type="pic" sz="quarter" idx="33" hasCustomPrompt="1"/>
          </p:nvPr>
        </p:nvSpPr>
        <p:spPr>
          <a:xfrm>
            <a:off x="6185429" y="3543300"/>
            <a:ext cx="2446337" cy="1504912"/>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38" name="Text Placeholder 9"/>
          <p:cNvSpPr>
            <a:spLocks noGrp="1"/>
          </p:cNvSpPr>
          <p:nvPr>
            <p:ph type="body" sz="quarter" idx="34" hasCustomPrompt="1"/>
          </p:nvPr>
        </p:nvSpPr>
        <p:spPr>
          <a:xfrm>
            <a:off x="8793163" y="5183771"/>
            <a:ext cx="2446337" cy="258345"/>
          </a:xfrm>
          <a:prstGeom prst="rect">
            <a:avLst/>
          </a:prstGeom>
        </p:spPr>
        <p:txBody>
          <a:bodyPr anchor="t">
            <a:noAutofit/>
          </a:bodyPr>
          <a:lstStyle>
            <a:lvl1pPr marL="0" indent="0">
              <a:buNone/>
              <a:defRPr sz="1200" b="0"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image caption</a:t>
            </a:r>
          </a:p>
        </p:txBody>
      </p:sp>
      <p:sp>
        <p:nvSpPr>
          <p:cNvPr id="39" name="Picture Placeholder 8"/>
          <p:cNvSpPr>
            <a:spLocks noGrp="1"/>
          </p:cNvSpPr>
          <p:nvPr>
            <p:ph type="pic" sz="quarter" idx="35" hasCustomPrompt="1"/>
          </p:nvPr>
        </p:nvSpPr>
        <p:spPr>
          <a:xfrm>
            <a:off x="8793163" y="3543300"/>
            <a:ext cx="2446337" cy="1504912"/>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23" name="Title 1"/>
          <p:cNvSpPr>
            <a:spLocks noGrp="1"/>
          </p:cNvSpPr>
          <p:nvPr>
            <p:ph type="title" hasCustomPrompt="1"/>
          </p:nvPr>
        </p:nvSpPr>
        <p:spPr>
          <a:xfrm>
            <a:off x="457200" y="419100"/>
            <a:ext cx="11277600" cy="762000"/>
          </a:xfrm>
          <a:prstGeom prst="rect">
            <a:avLst/>
          </a:prstGeom>
        </p:spPr>
        <p:txBody>
          <a:bodyPr/>
          <a:lstStyle/>
          <a:p>
            <a:r>
              <a:rPr lang="en-US" dirty="0"/>
              <a:t>Click to add title</a:t>
            </a:r>
          </a:p>
        </p:txBody>
      </p:sp>
      <p:sp>
        <p:nvSpPr>
          <p:cNvPr id="8" name="Date Placeholder 7"/>
          <p:cNvSpPr>
            <a:spLocks noGrp="1"/>
          </p:cNvSpPr>
          <p:nvPr>
            <p:ph type="dt" sz="half" idx="36"/>
          </p:nvPr>
        </p:nvSpPr>
        <p:spPr>
          <a:xfrm>
            <a:off x="10036810" y="6500814"/>
            <a:ext cx="1371600" cy="357186"/>
          </a:xfrm>
          <a:prstGeom prst="rect">
            <a:avLst/>
          </a:prstGeom>
        </p:spPr>
        <p:txBody>
          <a:bodyPr/>
          <a:lstStyle/>
          <a:p>
            <a:fld id="{780C1BFE-65F8-42BA-AEC6-E1CDCD1D9510}" type="datetime3">
              <a:rPr lang="en-US" smtClean="0"/>
              <a:t>9 May 2021</a:t>
            </a:fld>
            <a:endParaRPr lang="en-US" dirty="0"/>
          </a:p>
        </p:txBody>
      </p:sp>
      <p:sp>
        <p:nvSpPr>
          <p:cNvPr id="10" name="Footer Placeholder 9"/>
          <p:cNvSpPr>
            <a:spLocks noGrp="1"/>
          </p:cNvSpPr>
          <p:nvPr>
            <p:ph type="ftr" sz="quarter" idx="37"/>
          </p:nvPr>
        </p:nvSpPr>
        <p:spPr>
          <a:xfrm>
            <a:off x="742416" y="6500814"/>
            <a:ext cx="3197406" cy="355600"/>
          </a:xfrm>
          <a:prstGeom prst="rect">
            <a:avLst/>
          </a:prstGeom>
        </p:spPr>
        <p:txBody>
          <a:bodyPr/>
          <a:lstStyle/>
          <a:p>
            <a:endParaRPr lang="en-US" dirty="0"/>
          </a:p>
        </p:txBody>
      </p:sp>
      <p:sp>
        <p:nvSpPr>
          <p:cNvPr id="11" name="Slide Number Placeholder 10"/>
          <p:cNvSpPr>
            <a:spLocks noGrp="1"/>
          </p:cNvSpPr>
          <p:nvPr>
            <p:ph type="sldNum" sz="quarter" idx="38"/>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Gallery, Subtitle">
    <p:spTree>
      <p:nvGrpSpPr>
        <p:cNvPr id="1" name=""/>
        <p:cNvGrpSpPr/>
        <p:nvPr/>
      </p:nvGrpSpPr>
      <p:grpSpPr>
        <a:xfrm>
          <a:off x="0" y="0"/>
          <a:ext cx="0" cy="0"/>
          <a:chOff x="0" y="0"/>
          <a:chExt cx="0" cy="0"/>
        </a:xfrm>
      </p:grpSpPr>
      <p:sp>
        <p:nvSpPr>
          <p:cNvPr id="16" name="Text Placeholder 9"/>
          <p:cNvSpPr>
            <a:spLocks noGrp="1"/>
          </p:cNvSpPr>
          <p:nvPr>
            <p:ph type="body" sz="quarter" idx="16" hasCustomPrompt="1"/>
          </p:nvPr>
        </p:nvSpPr>
        <p:spPr>
          <a:xfrm>
            <a:off x="952500" y="3134727"/>
            <a:ext cx="2456925" cy="258345"/>
          </a:xfrm>
          <a:prstGeom prst="rect">
            <a:avLst/>
          </a:prstGeom>
        </p:spPr>
        <p:txBody>
          <a:bodyPr anchor="t">
            <a:noAutofit/>
          </a:bodyPr>
          <a:lstStyle>
            <a:lvl1pPr marL="0" indent="0">
              <a:buNone/>
              <a:defRPr sz="1200" b="0"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image caption</a:t>
            </a:r>
          </a:p>
        </p:txBody>
      </p:sp>
      <p:sp>
        <p:nvSpPr>
          <p:cNvPr id="9" name="Picture Placeholder 8"/>
          <p:cNvSpPr>
            <a:spLocks noGrp="1"/>
          </p:cNvSpPr>
          <p:nvPr>
            <p:ph type="pic" sz="quarter" idx="21" hasCustomPrompt="1"/>
          </p:nvPr>
        </p:nvSpPr>
        <p:spPr>
          <a:xfrm>
            <a:off x="952500" y="1485900"/>
            <a:ext cx="2456925" cy="1513268"/>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19" name="Text Placeholder 9"/>
          <p:cNvSpPr>
            <a:spLocks noGrp="1"/>
          </p:cNvSpPr>
          <p:nvPr>
            <p:ph type="body" sz="quarter" idx="22" hasCustomPrompt="1"/>
          </p:nvPr>
        </p:nvSpPr>
        <p:spPr>
          <a:xfrm>
            <a:off x="3581400" y="3134727"/>
            <a:ext cx="2446337" cy="258345"/>
          </a:xfrm>
          <a:prstGeom prst="rect">
            <a:avLst/>
          </a:prstGeom>
        </p:spPr>
        <p:txBody>
          <a:bodyPr anchor="t">
            <a:noAutofit/>
          </a:bodyPr>
          <a:lstStyle>
            <a:lvl1pPr marL="0" indent="0">
              <a:buNone/>
              <a:defRPr sz="1200" b="0"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image caption</a:t>
            </a:r>
          </a:p>
        </p:txBody>
      </p:sp>
      <p:sp>
        <p:nvSpPr>
          <p:cNvPr id="20" name="Picture Placeholder 8"/>
          <p:cNvSpPr>
            <a:spLocks noGrp="1"/>
          </p:cNvSpPr>
          <p:nvPr>
            <p:ph type="pic" sz="quarter" idx="23" hasCustomPrompt="1"/>
          </p:nvPr>
        </p:nvSpPr>
        <p:spPr>
          <a:xfrm>
            <a:off x="3577696" y="1485900"/>
            <a:ext cx="2446337" cy="1513268"/>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21" name="Text Placeholder 9"/>
          <p:cNvSpPr>
            <a:spLocks noGrp="1"/>
          </p:cNvSpPr>
          <p:nvPr>
            <p:ph type="body" sz="quarter" idx="24" hasCustomPrompt="1"/>
          </p:nvPr>
        </p:nvSpPr>
        <p:spPr>
          <a:xfrm>
            <a:off x="6181726" y="3134727"/>
            <a:ext cx="2446337" cy="258345"/>
          </a:xfrm>
          <a:prstGeom prst="rect">
            <a:avLst/>
          </a:prstGeom>
        </p:spPr>
        <p:txBody>
          <a:bodyPr anchor="t">
            <a:noAutofit/>
          </a:bodyPr>
          <a:lstStyle>
            <a:lvl1pPr marL="0" indent="0">
              <a:buNone/>
              <a:defRPr sz="1200" b="0"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image caption</a:t>
            </a:r>
          </a:p>
        </p:txBody>
      </p:sp>
      <p:sp>
        <p:nvSpPr>
          <p:cNvPr id="29" name="Picture Placeholder 8"/>
          <p:cNvSpPr>
            <a:spLocks noGrp="1"/>
          </p:cNvSpPr>
          <p:nvPr>
            <p:ph type="pic" sz="quarter" idx="25" hasCustomPrompt="1"/>
          </p:nvPr>
        </p:nvSpPr>
        <p:spPr>
          <a:xfrm>
            <a:off x="6185429" y="1485900"/>
            <a:ext cx="2446337" cy="1513268"/>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30" name="Text Placeholder 9"/>
          <p:cNvSpPr>
            <a:spLocks noGrp="1"/>
          </p:cNvSpPr>
          <p:nvPr>
            <p:ph type="body" sz="quarter" idx="26" hasCustomPrompt="1"/>
          </p:nvPr>
        </p:nvSpPr>
        <p:spPr>
          <a:xfrm>
            <a:off x="8793163" y="3134727"/>
            <a:ext cx="2446337" cy="258345"/>
          </a:xfrm>
          <a:prstGeom prst="rect">
            <a:avLst/>
          </a:prstGeom>
        </p:spPr>
        <p:txBody>
          <a:bodyPr anchor="t">
            <a:noAutofit/>
          </a:bodyPr>
          <a:lstStyle>
            <a:lvl1pPr marL="0" indent="0">
              <a:buNone/>
              <a:defRPr sz="1200" b="0"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image caption</a:t>
            </a:r>
          </a:p>
        </p:txBody>
      </p:sp>
      <p:sp>
        <p:nvSpPr>
          <p:cNvPr id="31" name="Picture Placeholder 8"/>
          <p:cNvSpPr>
            <a:spLocks noGrp="1"/>
          </p:cNvSpPr>
          <p:nvPr>
            <p:ph type="pic" sz="quarter" idx="27" hasCustomPrompt="1"/>
          </p:nvPr>
        </p:nvSpPr>
        <p:spPr>
          <a:xfrm>
            <a:off x="8793163" y="1485900"/>
            <a:ext cx="2446337" cy="1513268"/>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32" name="Text Placeholder 9"/>
          <p:cNvSpPr>
            <a:spLocks noGrp="1"/>
          </p:cNvSpPr>
          <p:nvPr>
            <p:ph type="body" sz="quarter" idx="28" hasCustomPrompt="1"/>
          </p:nvPr>
        </p:nvSpPr>
        <p:spPr>
          <a:xfrm>
            <a:off x="952500" y="5488571"/>
            <a:ext cx="2456925" cy="258345"/>
          </a:xfrm>
          <a:prstGeom prst="rect">
            <a:avLst/>
          </a:prstGeom>
        </p:spPr>
        <p:txBody>
          <a:bodyPr anchor="t">
            <a:noAutofit/>
          </a:bodyPr>
          <a:lstStyle>
            <a:lvl1pPr marL="0" indent="0">
              <a:buNone/>
              <a:defRPr sz="1200" b="0"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image caption</a:t>
            </a:r>
          </a:p>
        </p:txBody>
      </p:sp>
      <p:sp>
        <p:nvSpPr>
          <p:cNvPr id="33" name="Picture Placeholder 8"/>
          <p:cNvSpPr>
            <a:spLocks noGrp="1"/>
          </p:cNvSpPr>
          <p:nvPr>
            <p:ph type="pic" sz="quarter" idx="29" hasCustomPrompt="1"/>
          </p:nvPr>
        </p:nvSpPr>
        <p:spPr>
          <a:xfrm>
            <a:off x="952500" y="3848100"/>
            <a:ext cx="2456925" cy="1504912"/>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34" name="Text Placeholder 9"/>
          <p:cNvSpPr>
            <a:spLocks noGrp="1"/>
          </p:cNvSpPr>
          <p:nvPr>
            <p:ph type="body" sz="quarter" idx="30" hasCustomPrompt="1"/>
          </p:nvPr>
        </p:nvSpPr>
        <p:spPr>
          <a:xfrm>
            <a:off x="3581400" y="5488571"/>
            <a:ext cx="2446337" cy="258345"/>
          </a:xfrm>
          <a:prstGeom prst="rect">
            <a:avLst/>
          </a:prstGeom>
        </p:spPr>
        <p:txBody>
          <a:bodyPr anchor="t">
            <a:noAutofit/>
          </a:bodyPr>
          <a:lstStyle>
            <a:lvl1pPr marL="0" indent="0">
              <a:buNone/>
              <a:defRPr sz="1200" b="0"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image caption</a:t>
            </a:r>
          </a:p>
        </p:txBody>
      </p:sp>
      <p:sp>
        <p:nvSpPr>
          <p:cNvPr id="35" name="Picture Placeholder 8"/>
          <p:cNvSpPr>
            <a:spLocks noGrp="1"/>
          </p:cNvSpPr>
          <p:nvPr>
            <p:ph type="pic" sz="quarter" idx="31" hasCustomPrompt="1"/>
          </p:nvPr>
        </p:nvSpPr>
        <p:spPr>
          <a:xfrm>
            <a:off x="3577696" y="3848100"/>
            <a:ext cx="2446337" cy="1504912"/>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36" name="Text Placeholder 9"/>
          <p:cNvSpPr>
            <a:spLocks noGrp="1"/>
          </p:cNvSpPr>
          <p:nvPr>
            <p:ph type="body" sz="quarter" idx="32" hasCustomPrompt="1"/>
          </p:nvPr>
        </p:nvSpPr>
        <p:spPr>
          <a:xfrm>
            <a:off x="6181726" y="5488571"/>
            <a:ext cx="2446337" cy="258345"/>
          </a:xfrm>
          <a:prstGeom prst="rect">
            <a:avLst/>
          </a:prstGeom>
        </p:spPr>
        <p:txBody>
          <a:bodyPr anchor="t">
            <a:noAutofit/>
          </a:bodyPr>
          <a:lstStyle>
            <a:lvl1pPr marL="0" indent="0">
              <a:buNone/>
              <a:defRPr sz="1200" b="0"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image caption</a:t>
            </a:r>
          </a:p>
        </p:txBody>
      </p:sp>
      <p:sp>
        <p:nvSpPr>
          <p:cNvPr id="37" name="Picture Placeholder 8"/>
          <p:cNvSpPr>
            <a:spLocks noGrp="1"/>
          </p:cNvSpPr>
          <p:nvPr>
            <p:ph type="pic" sz="quarter" idx="33" hasCustomPrompt="1"/>
          </p:nvPr>
        </p:nvSpPr>
        <p:spPr>
          <a:xfrm>
            <a:off x="6185429" y="3848100"/>
            <a:ext cx="2446337" cy="1504912"/>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38" name="Text Placeholder 9"/>
          <p:cNvSpPr>
            <a:spLocks noGrp="1"/>
          </p:cNvSpPr>
          <p:nvPr>
            <p:ph type="body" sz="quarter" idx="34" hasCustomPrompt="1"/>
          </p:nvPr>
        </p:nvSpPr>
        <p:spPr>
          <a:xfrm>
            <a:off x="8793163" y="5488571"/>
            <a:ext cx="2446337" cy="258345"/>
          </a:xfrm>
          <a:prstGeom prst="rect">
            <a:avLst/>
          </a:prstGeom>
        </p:spPr>
        <p:txBody>
          <a:bodyPr anchor="t">
            <a:noAutofit/>
          </a:bodyPr>
          <a:lstStyle>
            <a:lvl1pPr marL="0" indent="0">
              <a:buNone/>
              <a:defRPr sz="1200" b="0" baseline="0">
                <a:solidFill>
                  <a:schemeClr val="accent2"/>
                </a:solidFill>
              </a:defRPr>
            </a:lvl1pPr>
            <a:lvl2pPr marL="457200" indent="0">
              <a:buNone/>
              <a:defRPr sz="1600" b="1">
                <a:solidFill>
                  <a:schemeClr val="accent3"/>
                </a:solidFill>
              </a:defRPr>
            </a:lvl2pPr>
            <a:lvl3pPr marL="914400" indent="0">
              <a:buNone/>
              <a:defRPr sz="1600" b="1">
                <a:solidFill>
                  <a:schemeClr val="accent3"/>
                </a:solidFill>
              </a:defRPr>
            </a:lvl3pPr>
            <a:lvl4pPr marL="1371600" indent="0">
              <a:buNone/>
              <a:defRPr sz="1600" b="1">
                <a:solidFill>
                  <a:schemeClr val="accent3"/>
                </a:solidFill>
              </a:defRPr>
            </a:lvl4pPr>
            <a:lvl5pPr marL="1828800" indent="0">
              <a:buNone/>
              <a:defRPr sz="1600" b="1">
                <a:solidFill>
                  <a:schemeClr val="accent3"/>
                </a:solidFill>
              </a:defRPr>
            </a:lvl5pPr>
          </a:lstStyle>
          <a:p>
            <a:pPr lvl="0"/>
            <a:r>
              <a:rPr lang="en-US" dirty="0"/>
              <a:t>Click to add image caption</a:t>
            </a:r>
          </a:p>
        </p:txBody>
      </p:sp>
      <p:sp>
        <p:nvSpPr>
          <p:cNvPr id="39" name="Picture Placeholder 8"/>
          <p:cNvSpPr>
            <a:spLocks noGrp="1"/>
          </p:cNvSpPr>
          <p:nvPr>
            <p:ph type="pic" sz="quarter" idx="35" hasCustomPrompt="1"/>
          </p:nvPr>
        </p:nvSpPr>
        <p:spPr>
          <a:xfrm>
            <a:off x="8793163" y="3848100"/>
            <a:ext cx="2446337" cy="1504912"/>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22" name="Title 1"/>
          <p:cNvSpPr>
            <a:spLocks noGrp="1"/>
          </p:cNvSpPr>
          <p:nvPr>
            <p:ph type="title" hasCustomPrompt="1"/>
          </p:nvPr>
        </p:nvSpPr>
        <p:spPr>
          <a:xfrm>
            <a:off x="457200" y="419100"/>
            <a:ext cx="11277600" cy="342899"/>
          </a:xfrm>
          <a:prstGeom prst="rect">
            <a:avLst/>
          </a:prstGeom>
        </p:spPr>
        <p:txBody>
          <a:bodyPr>
            <a:noAutofit/>
          </a:bodyPr>
          <a:lstStyle>
            <a:lvl1pPr>
              <a:defRPr sz="2800"/>
            </a:lvl1pPr>
          </a:lstStyle>
          <a:p>
            <a:r>
              <a:rPr lang="en-US" dirty="0"/>
              <a:t>Click to add title </a:t>
            </a:r>
          </a:p>
        </p:txBody>
      </p:sp>
      <p:sp>
        <p:nvSpPr>
          <p:cNvPr id="24" name="Text Placeholder 8"/>
          <p:cNvSpPr>
            <a:spLocks noGrp="1"/>
          </p:cNvSpPr>
          <p:nvPr>
            <p:ph type="body" sz="quarter" idx="13" hasCustomPrompt="1"/>
          </p:nvPr>
        </p:nvSpPr>
        <p:spPr>
          <a:xfrm>
            <a:off x="457200" y="801380"/>
            <a:ext cx="11277600" cy="379720"/>
          </a:xfrm>
          <a:prstGeom prst="rect">
            <a:avLst/>
          </a:prstGeom>
        </p:spPr>
        <p:txBody>
          <a:bodyPr>
            <a:normAutofit/>
          </a:bodyPr>
          <a:lstStyle>
            <a:lvl1pPr marL="0" indent="0">
              <a:buNone/>
              <a:defRPr sz="2000" baseline="0">
                <a:solidFill>
                  <a:schemeClr val="tx2">
                    <a:lumMod val="60000"/>
                    <a:lumOff val="40000"/>
                  </a:schemeClr>
                </a:solidFill>
              </a:defRPr>
            </a:lvl1pPr>
          </a:lstStyle>
          <a:p>
            <a:r>
              <a:rPr lang="en-US" sz="2000" b="0" dirty="0"/>
              <a:t>Click to add subtitle</a:t>
            </a:r>
            <a:endParaRPr lang="en-US" sz="1600" b="0" dirty="0"/>
          </a:p>
        </p:txBody>
      </p:sp>
      <p:sp>
        <p:nvSpPr>
          <p:cNvPr id="8" name="Date Placeholder 7"/>
          <p:cNvSpPr>
            <a:spLocks noGrp="1"/>
          </p:cNvSpPr>
          <p:nvPr>
            <p:ph type="dt" sz="half" idx="36"/>
          </p:nvPr>
        </p:nvSpPr>
        <p:spPr>
          <a:xfrm>
            <a:off x="10036810" y="6500814"/>
            <a:ext cx="1371600" cy="357186"/>
          </a:xfrm>
          <a:prstGeom prst="rect">
            <a:avLst/>
          </a:prstGeom>
        </p:spPr>
        <p:txBody>
          <a:bodyPr/>
          <a:lstStyle/>
          <a:p>
            <a:fld id="{08D55A71-4362-4593-87CB-E41823C064DC}" type="datetime3">
              <a:rPr lang="en-US" smtClean="0"/>
              <a:t>9 May 2021</a:t>
            </a:fld>
            <a:endParaRPr lang="en-US" dirty="0"/>
          </a:p>
        </p:txBody>
      </p:sp>
      <p:sp>
        <p:nvSpPr>
          <p:cNvPr id="10" name="Footer Placeholder 9"/>
          <p:cNvSpPr>
            <a:spLocks noGrp="1"/>
          </p:cNvSpPr>
          <p:nvPr>
            <p:ph type="ftr" sz="quarter" idx="37"/>
          </p:nvPr>
        </p:nvSpPr>
        <p:spPr>
          <a:xfrm>
            <a:off x="742416" y="6500814"/>
            <a:ext cx="3197406" cy="355600"/>
          </a:xfrm>
          <a:prstGeom prst="rect">
            <a:avLst/>
          </a:prstGeom>
        </p:spPr>
        <p:txBody>
          <a:bodyPr/>
          <a:lstStyle/>
          <a:p>
            <a:endParaRPr lang="en-US" dirty="0"/>
          </a:p>
        </p:txBody>
      </p:sp>
      <p:sp>
        <p:nvSpPr>
          <p:cNvPr id="11" name="Slide Number Placeholder 10"/>
          <p:cNvSpPr>
            <a:spLocks noGrp="1"/>
          </p:cNvSpPr>
          <p:nvPr>
            <p:ph type="sldNum" sz="quarter" idx="38"/>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b="5203"/>
          <a:stretch/>
        </p:blipFill>
        <p:spPr>
          <a:xfrm>
            <a:off x="817" y="1459"/>
            <a:ext cx="12187996" cy="6499015"/>
          </a:xfrm>
          <a:prstGeom prst="rect">
            <a:avLst/>
          </a:prstGeom>
        </p:spPr>
      </p:pic>
      <p:sp>
        <p:nvSpPr>
          <p:cNvPr id="2" name="Title 1"/>
          <p:cNvSpPr>
            <a:spLocks noGrp="1"/>
          </p:cNvSpPr>
          <p:nvPr>
            <p:ph type="title" hasCustomPrompt="1"/>
          </p:nvPr>
        </p:nvSpPr>
        <p:spPr>
          <a:xfrm>
            <a:off x="685800" y="1181100"/>
            <a:ext cx="9144000" cy="1143000"/>
          </a:xfrm>
          <a:prstGeom prst="rect">
            <a:avLst/>
          </a:prstGeom>
        </p:spPr>
        <p:txBody>
          <a:bodyPr anchor="b">
            <a:noAutofit/>
          </a:bodyPr>
          <a:lstStyle>
            <a:lvl1pPr>
              <a:defRPr sz="4000" baseline="0"/>
            </a:lvl1pPr>
          </a:lstStyle>
          <a:p>
            <a:r>
              <a:rPr lang="en-US" dirty="0"/>
              <a:t>Click to add title</a:t>
            </a:r>
          </a:p>
        </p:txBody>
      </p:sp>
      <p:sp>
        <p:nvSpPr>
          <p:cNvPr id="3" name="Text Placeholder 2"/>
          <p:cNvSpPr>
            <a:spLocks noGrp="1"/>
          </p:cNvSpPr>
          <p:nvPr>
            <p:ph type="body" idx="1" hasCustomPrompt="1"/>
          </p:nvPr>
        </p:nvSpPr>
        <p:spPr>
          <a:xfrm>
            <a:off x="685798" y="2437483"/>
            <a:ext cx="9145706" cy="501371"/>
          </a:xfrm>
          <a:prstGeom prst="rect">
            <a:avLst/>
          </a:prstGeom>
        </p:spPr>
        <p:txBody>
          <a:bodyPr lIns="0" tIns="0" rIns="0" bIns="0">
            <a:normAutofit/>
          </a:bodyPr>
          <a:lstStyle>
            <a:lvl1pPr marL="0" indent="0">
              <a:buNone/>
              <a:defRPr sz="2400" b="1">
                <a:solidFill>
                  <a:schemeClr val="accent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subtitle</a:t>
            </a:r>
          </a:p>
        </p:txBody>
      </p:sp>
      <p:sp>
        <p:nvSpPr>
          <p:cNvPr id="11" name="Date Placeholder 10"/>
          <p:cNvSpPr>
            <a:spLocks noGrp="1"/>
          </p:cNvSpPr>
          <p:nvPr>
            <p:ph type="dt" sz="half" idx="10"/>
          </p:nvPr>
        </p:nvSpPr>
        <p:spPr>
          <a:xfrm>
            <a:off x="10036810" y="6500814"/>
            <a:ext cx="1371600" cy="357186"/>
          </a:xfrm>
          <a:prstGeom prst="rect">
            <a:avLst/>
          </a:prstGeom>
        </p:spPr>
        <p:txBody>
          <a:bodyPr/>
          <a:lstStyle/>
          <a:p>
            <a:fld id="{ED876B74-4D7C-41B8-8716-243FC10350F8}" type="datetime3">
              <a:rPr lang="en-US" smtClean="0"/>
              <a:t>9 May 2021</a:t>
            </a:fld>
            <a:endParaRPr lang="en-US" dirty="0"/>
          </a:p>
        </p:txBody>
      </p:sp>
      <p:sp>
        <p:nvSpPr>
          <p:cNvPr id="12" name="Footer Placeholder 11"/>
          <p:cNvSpPr>
            <a:spLocks noGrp="1"/>
          </p:cNvSpPr>
          <p:nvPr>
            <p:ph type="ftr" sz="quarter" idx="11"/>
          </p:nvPr>
        </p:nvSpPr>
        <p:spPr>
          <a:xfrm>
            <a:off x="742416" y="6500814"/>
            <a:ext cx="3197406" cy="355600"/>
          </a:xfrm>
          <a:prstGeom prst="rect">
            <a:avLst/>
          </a:prstGeom>
        </p:spPr>
        <p:txBody>
          <a:bodyPr/>
          <a:lstStyle/>
          <a:p>
            <a:endParaRPr lang="en-US" dirty="0"/>
          </a:p>
        </p:txBody>
      </p:sp>
      <p:sp>
        <p:nvSpPr>
          <p:cNvPr id="13" name="Slide Number Placeholder 12"/>
          <p:cNvSpPr>
            <a:spLocks noGrp="1"/>
          </p:cNvSpPr>
          <p:nvPr>
            <p:ph type="sldNum" sz="quarter" idx="12"/>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extLst>
    <p:ext uri="{DCECCB84-F9BA-43D5-87BE-67443E8EF086}">
      <p15:sldGuideLst xmlns:p15="http://schemas.microsoft.com/office/powerpoint/2012/main">
        <p15:guide id="3" pos="432">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Section Header with Image">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b="5203"/>
          <a:stretch/>
        </p:blipFill>
        <p:spPr>
          <a:xfrm>
            <a:off x="817" y="1459"/>
            <a:ext cx="12187996" cy="6499015"/>
          </a:xfrm>
          <a:prstGeom prst="rect">
            <a:avLst/>
          </a:prstGeom>
        </p:spPr>
      </p:pic>
      <p:sp>
        <p:nvSpPr>
          <p:cNvPr id="2" name="Title 1"/>
          <p:cNvSpPr>
            <a:spLocks noGrp="1"/>
          </p:cNvSpPr>
          <p:nvPr>
            <p:ph type="title" hasCustomPrompt="1"/>
          </p:nvPr>
        </p:nvSpPr>
        <p:spPr>
          <a:xfrm>
            <a:off x="685800" y="3825129"/>
            <a:ext cx="9144000" cy="594360"/>
          </a:xfrm>
          <a:prstGeom prst="rect">
            <a:avLst/>
          </a:prstGeom>
        </p:spPr>
        <p:txBody>
          <a:bodyPr anchor="t">
            <a:noAutofit/>
          </a:bodyPr>
          <a:lstStyle>
            <a:lvl1pPr>
              <a:defRPr sz="4000"/>
            </a:lvl1pPr>
          </a:lstStyle>
          <a:p>
            <a:r>
              <a:rPr lang="en-US" dirty="0"/>
              <a:t>Click to add title</a:t>
            </a:r>
          </a:p>
        </p:txBody>
      </p:sp>
      <p:sp>
        <p:nvSpPr>
          <p:cNvPr id="3" name="Text Placeholder 2"/>
          <p:cNvSpPr>
            <a:spLocks noGrp="1"/>
          </p:cNvSpPr>
          <p:nvPr>
            <p:ph type="body" idx="1" hasCustomPrompt="1"/>
          </p:nvPr>
        </p:nvSpPr>
        <p:spPr>
          <a:xfrm>
            <a:off x="685800" y="4415475"/>
            <a:ext cx="9144000" cy="499215"/>
          </a:xfrm>
          <a:prstGeom prst="rect">
            <a:avLst/>
          </a:prstGeom>
        </p:spPr>
        <p:txBody>
          <a:bodyPr lIns="0" tIns="0" rIns="0" bIns="0">
            <a:normAutofit/>
          </a:bodyPr>
          <a:lstStyle>
            <a:lvl1pPr marL="0" indent="0">
              <a:buNone/>
              <a:defRPr sz="2400" b="1">
                <a:solidFill>
                  <a:schemeClr val="accent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subtitle</a:t>
            </a:r>
          </a:p>
        </p:txBody>
      </p:sp>
      <p:sp>
        <p:nvSpPr>
          <p:cNvPr id="15" name="Picture Placeholder 8"/>
          <p:cNvSpPr>
            <a:spLocks noGrp="1"/>
          </p:cNvSpPr>
          <p:nvPr>
            <p:ph type="pic" sz="quarter" idx="21" hasCustomPrompt="1"/>
          </p:nvPr>
        </p:nvSpPr>
        <p:spPr>
          <a:xfrm>
            <a:off x="0" y="-9053"/>
            <a:ext cx="12192000" cy="3441700"/>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11" name="Date Placeholder 10"/>
          <p:cNvSpPr>
            <a:spLocks noGrp="1"/>
          </p:cNvSpPr>
          <p:nvPr>
            <p:ph type="dt" sz="half" idx="22"/>
          </p:nvPr>
        </p:nvSpPr>
        <p:spPr>
          <a:xfrm>
            <a:off x="10036810" y="6500814"/>
            <a:ext cx="1371600" cy="357186"/>
          </a:xfrm>
          <a:prstGeom prst="rect">
            <a:avLst/>
          </a:prstGeom>
        </p:spPr>
        <p:txBody>
          <a:bodyPr/>
          <a:lstStyle/>
          <a:p>
            <a:fld id="{EAF675D3-EE53-4DF3-9873-AA023D326548}" type="datetime3">
              <a:rPr lang="en-US" smtClean="0"/>
              <a:t>9 May 2021</a:t>
            </a:fld>
            <a:endParaRPr lang="en-US" dirty="0"/>
          </a:p>
        </p:txBody>
      </p:sp>
      <p:sp>
        <p:nvSpPr>
          <p:cNvPr id="12" name="Footer Placeholder 11"/>
          <p:cNvSpPr>
            <a:spLocks noGrp="1"/>
          </p:cNvSpPr>
          <p:nvPr>
            <p:ph type="ftr" sz="quarter" idx="23"/>
          </p:nvPr>
        </p:nvSpPr>
        <p:spPr>
          <a:xfrm>
            <a:off x="742416" y="6500814"/>
            <a:ext cx="3197406" cy="355600"/>
          </a:xfrm>
          <a:prstGeom prst="rect">
            <a:avLst/>
          </a:prstGeom>
        </p:spPr>
        <p:txBody>
          <a:bodyPr/>
          <a:lstStyle/>
          <a:p>
            <a:endParaRPr lang="en-US" dirty="0"/>
          </a:p>
        </p:txBody>
      </p:sp>
      <p:sp>
        <p:nvSpPr>
          <p:cNvPr id="13" name="Slide Number Placeholder 12"/>
          <p:cNvSpPr>
            <a:spLocks noGrp="1"/>
          </p:cNvSpPr>
          <p:nvPr>
            <p:ph type="sldNum" sz="quarter" idx="24"/>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extLst>
    <p:ext uri="{DCECCB84-F9BA-43D5-87BE-67443E8EF086}">
      <p15:sldGuideLst xmlns:p15="http://schemas.microsoft.com/office/powerpoint/2012/main">
        <p15:guide id="1" pos="43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allout with Image 1">
    <p:spTree>
      <p:nvGrpSpPr>
        <p:cNvPr id="1" name=""/>
        <p:cNvGrpSpPr/>
        <p:nvPr/>
      </p:nvGrpSpPr>
      <p:grpSpPr>
        <a:xfrm>
          <a:off x="0" y="0"/>
          <a:ext cx="0" cy="0"/>
          <a:chOff x="0" y="0"/>
          <a:chExt cx="0" cy="0"/>
        </a:xfrm>
      </p:grpSpPr>
      <p:sp>
        <p:nvSpPr>
          <p:cNvPr id="6" name="Picture Placeholder 8"/>
          <p:cNvSpPr>
            <a:spLocks noGrp="1"/>
          </p:cNvSpPr>
          <p:nvPr>
            <p:ph type="pic" sz="quarter" idx="21" hasCustomPrompt="1"/>
          </p:nvPr>
        </p:nvSpPr>
        <p:spPr>
          <a:xfrm>
            <a:off x="4229100" y="0"/>
            <a:ext cx="7962900" cy="6500474"/>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8" name="Text Placeholder 7"/>
          <p:cNvSpPr>
            <a:spLocks noGrp="1"/>
          </p:cNvSpPr>
          <p:nvPr>
            <p:ph type="body" sz="quarter" idx="22" hasCustomPrompt="1"/>
          </p:nvPr>
        </p:nvSpPr>
        <p:spPr>
          <a:xfrm>
            <a:off x="457200" y="2705100"/>
            <a:ext cx="3225800" cy="2844800"/>
          </a:xfrm>
          <a:prstGeom prst="rect">
            <a:avLst/>
          </a:prstGeom>
        </p:spPr>
        <p:txBody>
          <a:bodyPr/>
          <a:lstStyle>
            <a:lvl1pPr marL="0" indent="0">
              <a:lnSpc>
                <a:spcPct val="100000"/>
              </a:lnSpc>
              <a:buNone/>
              <a:defRPr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paragraph text</a:t>
            </a:r>
          </a:p>
        </p:txBody>
      </p:sp>
      <p:sp>
        <p:nvSpPr>
          <p:cNvPr id="9" name="Text Placeholder 7"/>
          <p:cNvSpPr>
            <a:spLocks noGrp="1"/>
          </p:cNvSpPr>
          <p:nvPr>
            <p:ph type="body" sz="quarter" idx="23" hasCustomPrompt="1"/>
          </p:nvPr>
        </p:nvSpPr>
        <p:spPr>
          <a:xfrm>
            <a:off x="457200" y="419100"/>
            <a:ext cx="3225800" cy="1905000"/>
          </a:xfrm>
          <a:prstGeom prst="rect">
            <a:avLst/>
          </a:prstGeom>
        </p:spPr>
        <p:txBody>
          <a:bodyPr anchor="b">
            <a:normAutofit/>
          </a:bodyPr>
          <a:lstStyle>
            <a:lvl1pPr marL="0" indent="0">
              <a:buNone/>
              <a:defRPr sz="3200" baseline="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quote or interesting fact</a:t>
            </a:r>
          </a:p>
        </p:txBody>
      </p:sp>
      <p:sp>
        <p:nvSpPr>
          <p:cNvPr id="11" name="Date Placeholder 10"/>
          <p:cNvSpPr>
            <a:spLocks noGrp="1"/>
          </p:cNvSpPr>
          <p:nvPr>
            <p:ph type="dt" sz="half" idx="24"/>
          </p:nvPr>
        </p:nvSpPr>
        <p:spPr>
          <a:xfrm>
            <a:off x="10036810" y="6500814"/>
            <a:ext cx="1371600" cy="357186"/>
          </a:xfrm>
          <a:prstGeom prst="rect">
            <a:avLst/>
          </a:prstGeom>
        </p:spPr>
        <p:txBody>
          <a:bodyPr/>
          <a:lstStyle/>
          <a:p>
            <a:fld id="{6C55A886-F9A0-437D-B093-E2576B00778B}" type="datetime3">
              <a:rPr lang="en-US" smtClean="0"/>
              <a:t>9 May 2021</a:t>
            </a:fld>
            <a:endParaRPr lang="en-US" dirty="0"/>
          </a:p>
        </p:txBody>
      </p:sp>
      <p:sp>
        <p:nvSpPr>
          <p:cNvPr id="12" name="Footer Placeholder 11"/>
          <p:cNvSpPr>
            <a:spLocks noGrp="1"/>
          </p:cNvSpPr>
          <p:nvPr>
            <p:ph type="ftr" sz="quarter" idx="25"/>
          </p:nvPr>
        </p:nvSpPr>
        <p:spPr>
          <a:xfrm>
            <a:off x="742416" y="6500814"/>
            <a:ext cx="3197406" cy="355600"/>
          </a:xfrm>
          <a:prstGeom prst="rect">
            <a:avLst/>
          </a:prstGeom>
        </p:spPr>
        <p:txBody>
          <a:bodyPr/>
          <a:lstStyle/>
          <a:p>
            <a:endParaRPr lang="en-US" dirty="0"/>
          </a:p>
        </p:txBody>
      </p:sp>
      <p:sp>
        <p:nvSpPr>
          <p:cNvPr id="13" name="Slide Number Placeholder 12"/>
          <p:cNvSpPr>
            <a:spLocks noGrp="1"/>
          </p:cNvSpPr>
          <p:nvPr>
            <p:ph type="sldNum" sz="quarter" idx="26"/>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allout with Image 2">
    <p:spTree>
      <p:nvGrpSpPr>
        <p:cNvPr id="1" name=""/>
        <p:cNvGrpSpPr/>
        <p:nvPr/>
      </p:nvGrpSpPr>
      <p:grpSpPr>
        <a:xfrm>
          <a:off x="0" y="0"/>
          <a:ext cx="0" cy="0"/>
          <a:chOff x="0" y="0"/>
          <a:chExt cx="0" cy="0"/>
        </a:xfrm>
      </p:grpSpPr>
      <p:sp>
        <p:nvSpPr>
          <p:cNvPr id="6" name="Picture Placeholder 8"/>
          <p:cNvSpPr>
            <a:spLocks noGrp="1"/>
          </p:cNvSpPr>
          <p:nvPr>
            <p:ph type="pic" sz="quarter" idx="21" hasCustomPrompt="1"/>
          </p:nvPr>
        </p:nvSpPr>
        <p:spPr>
          <a:xfrm>
            <a:off x="4229100" y="0"/>
            <a:ext cx="7962900" cy="6500474"/>
          </a:xfrm>
          <a:prstGeom prst="rect">
            <a:avLst/>
          </a:prstGeom>
          <a:noFill/>
          <a:ln>
            <a:noFill/>
          </a:ln>
        </p:spPr>
        <p:txBody>
          <a:bodyPr anchor="ctr"/>
          <a:lstStyle>
            <a:lvl1pPr marL="0" indent="0" algn="ctr">
              <a:buNone/>
              <a:defRPr/>
            </a:lvl1pPr>
          </a:lstStyle>
          <a:p>
            <a:r>
              <a:rPr lang="en-US" dirty="0"/>
              <a:t>Click to add image</a:t>
            </a:r>
          </a:p>
        </p:txBody>
      </p:sp>
      <p:sp>
        <p:nvSpPr>
          <p:cNvPr id="8" name="Text Placeholder 7"/>
          <p:cNvSpPr>
            <a:spLocks noGrp="1"/>
          </p:cNvSpPr>
          <p:nvPr>
            <p:ph type="body" sz="quarter" idx="22" hasCustomPrompt="1"/>
          </p:nvPr>
        </p:nvSpPr>
        <p:spPr>
          <a:xfrm>
            <a:off x="457200" y="2705100"/>
            <a:ext cx="3225800" cy="2844800"/>
          </a:xfrm>
          <a:prstGeom prst="rect">
            <a:avLst/>
          </a:prstGeom>
        </p:spPr>
        <p:txBody>
          <a:bodyPr/>
          <a:lstStyle>
            <a:lvl1pPr marL="0" indent="0">
              <a:lnSpc>
                <a:spcPct val="100000"/>
              </a:lnSpc>
              <a:buNone/>
              <a:defRPr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paragraph text</a:t>
            </a:r>
          </a:p>
        </p:txBody>
      </p:sp>
      <p:sp>
        <p:nvSpPr>
          <p:cNvPr id="9" name="Text Placeholder 7"/>
          <p:cNvSpPr>
            <a:spLocks noGrp="1"/>
          </p:cNvSpPr>
          <p:nvPr>
            <p:ph type="body" sz="quarter" idx="23" hasCustomPrompt="1"/>
          </p:nvPr>
        </p:nvSpPr>
        <p:spPr>
          <a:xfrm>
            <a:off x="457200" y="419100"/>
            <a:ext cx="3225800" cy="1905000"/>
          </a:xfrm>
          <a:prstGeom prst="rect">
            <a:avLst/>
          </a:prstGeom>
        </p:spPr>
        <p:txBody>
          <a:bodyPr anchor="b">
            <a:normAutofit/>
          </a:bodyPr>
          <a:lstStyle>
            <a:lvl1pPr marL="0" indent="0">
              <a:buNone/>
              <a:defRPr sz="3200" baseline="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quote or interesting fact</a:t>
            </a:r>
          </a:p>
        </p:txBody>
      </p:sp>
      <p:cxnSp>
        <p:nvCxnSpPr>
          <p:cNvPr id="10" name="Straight Connector 9"/>
          <p:cNvCxnSpPr/>
          <p:nvPr userDrawn="1"/>
        </p:nvCxnSpPr>
        <p:spPr>
          <a:xfrm flipV="1">
            <a:off x="4229100" y="1"/>
            <a:ext cx="0" cy="6500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Date Placeholder 11"/>
          <p:cNvSpPr>
            <a:spLocks noGrp="1"/>
          </p:cNvSpPr>
          <p:nvPr>
            <p:ph type="dt" sz="half" idx="24"/>
          </p:nvPr>
        </p:nvSpPr>
        <p:spPr>
          <a:xfrm>
            <a:off x="10036810" y="6500814"/>
            <a:ext cx="1371600" cy="357186"/>
          </a:xfrm>
          <a:prstGeom prst="rect">
            <a:avLst/>
          </a:prstGeom>
        </p:spPr>
        <p:txBody>
          <a:bodyPr/>
          <a:lstStyle/>
          <a:p>
            <a:fld id="{0CEBF907-8E11-4E61-ACAA-D5A7842D1285}" type="datetime3">
              <a:rPr lang="en-US" smtClean="0"/>
              <a:t>9 May 2021</a:t>
            </a:fld>
            <a:endParaRPr lang="en-US" dirty="0"/>
          </a:p>
        </p:txBody>
      </p:sp>
      <p:sp>
        <p:nvSpPr>
          <p:cNvPr id="13" name="Footer Placeholder 12"/>
          <p:cNvSpPr>
            <a:spLocks noGrp="1"/>
          </p:cNvSpPr>
          <p:nvPr>
            <p:ph type="ftr" sz="quarter" idx="25"/>
          </p:nvPr>
        </p:nvSpPr>
        <p:spPr>
          <a:xfrm>
            <a:off x="742416" y="6500814"/>
            <a:ext cx="3197406" cy="355600"/>
          </a:xfrm>
          <a:prstGeom prst="rect">
            <a:avLst/>
          </a:prstGeom>
        </p:spPr>
        <p:txBody>
          <a:bodyPr/>
          <a:lstStyle/>
          <a:p>
            <a:endParaRPr lang="en-US" dirty="0"/>
          </a:p>
        </p:txBody>
      </p:sp>
      <p:sp>
        <p:nvSpPr>
          <p:cNvPr id="14" name="Slide Number Placeholder 13"/>
          <p:cNvSpPr>
            <a:spLocks noGrp="1"/>
          </p:cNvSpPr>
          <p:nvPr>
            <p:ph type="sldNum" sz="quarter" idx="26"/>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Full-Bleed Image with Caption">
    <p:spTree>
      <p:nvGrpSpPr>
        <p:cNvPr id="1" name=""/>
        <p:cNvGrpSpPr/>
        <p:nvPr/>
      </p:nvGrpSpPr>
      <p:grpSpPr>
        <a:xfrm>
          <a:off x="0" y="0"/>
          <a:ext cx="0" cy="0"/>
          <a:chOff x="0" y="0"/>
          <a:chExt cx="0" cy="0"/>
        </a:xfrm>
      </p:grpSpPr>
      <p:sp>
        <p:nvSpPr>
          <p:cNvPr id="6" name="Picture Placeholder 8"/>
          <p:cNvSpPr>
            <a:spLocks noGrp="1"/>
          </p:cNvSpPr>
          <p:nvPr>
            <p:ph type="pic" sz="quarter" idx="21" hasCustomPrompt="1"/>
          </p:nvPr>
        </p:nvSpPr>
        <p:spPr>
          <a:xfrm>
            <a:off x="0" y="1"/>
            <a:ext cx="12192000" cy="6500473"/>
          </a:xfrm>
          <a:prstGeom prst="rect">
            <a:avLst/>
          </a:prstGeom>
          <a:solidFill>
            <a:schemeClr val="bg1">
              <a:lumMod val="85000"/>
            </a:schemeClr>
          </a:solidFill>
          <a:ln>
            <a:noFill/>
          </a:ln>
        </p:spPr>
        <p:txBody>
          <a:bodyPr anchor="ctr"/>
          <a:lstStyle>
            <a:lvl1pPr marL="0" indent="0" algn="ctr">
              <a:buNone/>
              <a:defRPr/>
            </a:lvl1pPr>
          </a:lstStyle>
          <a:p>
            <a:r>
              <a:rPr lang="en-US" dirty="0"/>
              <a:t>Click to add image</a:t>
            </a:r>
          </a:p>
        </p:txBody>
      </p:sp>
      <p:sp>
        <p:nvSpPr>
          <p:cNvPr id="12" name="Text Placeholder 11"/>
          <p:cNvSpPr>
            <a:spLocks noGrp="1"/>
          </p:cNvSpPr>
          <p:nvPr>
            <p:ph type="body" sz="quarter" idx="22" hasCustomPrompt="1"/>
          </p:nvPr>
        </p:nvSpPr>
        <p:spPr>
          <a:xfrm>
            <a:off x="8089900" y="5462403"/>
            <a:ext cx="3644900" cy="747897"/>
          </a:xfrm>
          <a:prstGeom prst="rect">
            <a:avLst/>
          </a:prstGeom>
          <a:solidFill>
            <a:schemeClr val="bg1"/>
          </a:solidFill>
        </p:spPr>
        <p:txBody>
          <a:bodyPr lIns="365760" tIns="274320" rIns="365760" bIns="274320" anchor="t" anchorCtr="0">
            <a:spAutoFit/>
          </a:bodyPr>
          <a:lstStyle>
            <a:lvl1pPr marL="0" indent="0">
              <a:buNone/>
              <a:defRPr sz="1200"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image caption</a:t>
            </a:r>
          </a:p>
        </p:txBody>
      </p:sp>
      <p:sp>
        <p:nvSpPr>
          <p:cNvPr id="9" name="Date Placeholder 8"/>
          <p:cNvSpPr>
            <a:spLocks noGrp="1"/>
          </p:cNvSpPr>
          <p:nvPr>
            <p:ph type="dt" sz="half" idx="23"/>
          </p:nvPr>
        </p:nvSpPr>
        <p:spPr>
          <a:xfrm>
            <a:off x="10036810" y="6500814"/>
            <a:ext cx="1371600" cy="357186"/>
          </a:xfrm>
          <a:prstGeom prst="rect">
            <a:avLst/>
          </a:prstGeom>
        </p:spPr>
        <p:txBody>
          <a:bodyPr/>
          <a:lstStyle/>
          <a:p>
            <a:fld id="{C4093419-78AC-4927-BF95-8261133CCBF6}" type="datetime3">
              <a:rPr lang="en-US" smtClean="0"/>
              <a:t>9 May 2021</a:t>
            </a:fld>
            <a:endParaRPr lang="en-US" dirty="0"/>
          </a:p>
        </p:txBody>
      </p:sp>
      <p:sp>
        <p:nvSpPr>
          <p:cNvPr id="10" name="Footer Placeholder 9"/>
          <p:cNvSpPr>
            <a:spLocks noGrp="1"/>
          </p:cNvSpPr>
          <p:nvPr>
            <p:ph type="ftr" sz="quarter" idx="24"/>
          </p:nvPr>
        </p:nvSpPr>
        <p:spPr>
          <a:xfrm>
            <a:off x="742416" y="6500814"/>
            <a:ext cx="3197406" cy="355600"/>
          </a:xfrm>
          <a:prstGeom prst="rect">
            <a:avLst/>
          </a:prstGeom>
        </p:spPr>
        <p:txBody>
          <a:bodyPr/>
          <a:lstStyle/>
          <a:p>
            <a:endParaRPr lang="en-US" dirty="0"/>
          </a:p>
        </p:txBody>
      </p:sp>
      <p:sp>
        <p:nvSpPr>
          <p:cNvPr id="11" name="Slide Number Placeholder 10"/>
          <p:cNvSpPr>
            <a:spLocks noGrp="1"/>
          </p:cNvSpPr>
          <p:nvPr>
            <p:ph type="sldNum" sz="quarter" idx="25"/>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19100"/>
            <a:ext cx="11277600" cy="762000"/>
          </a:xfrm>
          <a:prstGeom prst="rect">
            <a:avLst/>
          </a:prstGeom>
        </p:spPr>
        <p:txBody>
          <a:bodyPr/>
          <a:lstStyle/>
          <a:p>
            <a:r>
              <a:rPr lang="en-US" dirty="0"/>
              <a:t>Click to add title</a:t>
            </a:r>
          </a:p>
        </p:txBody>
      </p:sp>
      <p:sp>
        <p:nvSpPr>
          <p:cNvPr id="9" name="Date Placeholder 8"/>
          <p:cNvSpPr>
            <a:spLocks noGrp="1"/>
          </p:cNvSpPr>
          <p:nvPr>
            <p:ph type="dt" sz="half" idx="10"/>
          </p:nvPr>
        </p:nvSpPr>
        <p:spPr>
          <a:xfrm>
            <a:off x="10036810" y="6500814"/>
            <a:ext cx="1371600" cy="357186"/>
          </a:xfrm>
          <a:prstGeom prst="rect">
            <a:avLst/>
          </a:prstGeom>
        </p:spPr>
        <p:txBody>
          <a:bodyPr/>
          <a:lstStyle/>
          <a:p>
            <a:fld id="{5C5E8A4B-C163-4750-8A07-20C27F1DD650}" type="datetime3">
              <a:rPr lang="en-US" smtClean="0"/>
              <a:t>9 May 2021</a:t>
            </a:fld>
            <a:endParaRPr lang="en-US" dirty="0"/>
          </a:p>
        </p:txBody>
      </p:sp>
      <p:sp>
        <p:nvSpPr>
          <p:cNvPr id="10" name="Footer Placeholder 9"/>
          <p:cNvSpPr>
            <a:spLocks noGrp="1"/>
          </p:cNvSpPr>
          <p:nvPr>
            <p:ph type="ftr" sz="quarter" idx="11"/>
          </p:nvPr>
        </p:nvSpPr>
        <p:spPr>
          <a:xfrm>
            <a:off x="742416" y="6500814"/>
            <a:ext cx="3197406" cy="355600"/>
          </a:xfrm>
          <a:prstGeom prst="rect">
            <a:avLst/>
          </a:prstGeom>
        </p:spPr>
        <p:txBody>
          <a:bodyPr/>
          <a:lstStyle/>
          <a:p>
            <a:endParaRPr lang="en-US" dirty="0"/>
          </a:p>
        </p:txBody>
      </p:sp>
      <p:sp>
        <p:nvSpPr>
          <p:cNvPr id="11" name="Slide Number Placeholder 10"/>
          <p:cNvSpPr>
            <a:spLocks noGrp="1"/>
          </p:cNvSpPr>
          <p:nvPr>
            <p:ph type="sldNum" sz="quarter" idx="12"/>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Subtitle Only">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200" y="419100"/>
            <a:ext cx="11277600" cy="342899"/>
          </a:xfrm>
          <a:prstGeom prst="rect">
            <a:avLst/>
          </a:prstGeom>
        </p:spPr>
        <p:txBody>
          <a:bodyPr>
            <a:noAutofit/>
          </a:bodyPr>
          <a:lstStyle>
            <a:lvl1pPr>
              <a:defRPr sz="2800"/>
            </a:lvl1pPr>
          </a:lstStyle>
          <a:p>
            <a:r>
              <a:rPr lang="en-US" dirty="0"/>
              <a:t>Click to add title </a:t>
            </a:r>
          </a:p>
        </p:txBody>
      </p:sp>
      <p:sp>
        <p:nvSpPr>
          <p:cNvPr id="9" name="Text Placeholder 8"/>
          <p:cNvSpPr>
            <a:spLocks noGrp="1"/>
          </p:cNvSpPr>
          <p:nvPr>
            <p:ph type="body" sz="quarter" idx="13" hasCustomPrompt="1"/>
          </p:nvPr>
        </p:nvSpPr>
        <p:spPr>
          <a:xfrm>
            <a:off x="457200" y="801380"/>
            <a:ext cx="11277600" cy="379720"/>
          </a:xfrm>
          <a:prstGeom prst="rect">
            <a:avLst/>
          </a:prstGeom>
        </p:spPr>
        <p:txBody>
          <a:bodyPr>
            <a:normAutofit/>
          </a:bodyPr>
          <a:lstStyle>
            <a:lvl1pPr marL="0" indent="0">
              <a:buNone/>
              <a:defRPr sz="2000" baseline="0">
                <a:solidFill>
                  <a:schemeClr val="tx2">
                    <a:lumMod val="60000"/>
                    <a:lumOff val="40000"/>
                  </a:schemeClr>
                </a:solidFill>
              </a:defRPr>
            </a:lvl1pPr>
          </a:lstStyle>
          <a:p>
            <a:r>
              <a:rPr lang="en-US" sz="2000" b="0" dirty="0"/>
              <a:t>Click to add subtitle</a:t>
            </a:r>
            <a:endParaRPr lang="en-US" sz="1600" b="0" dirty="0"/>
          </a:p>
        </p:txBody>
      </p:sp>
      <p:sp>
        <p:nvSpPr>
          <p:cNvPr id="10" name="Date Placeholder 9"/>
          <p:cNvSpPr>
            <a:spLocks noGrp="1"/>
          </p:cNvSpPr>
          <p:nvPr>
            <p:ph type="dt" sz="half" idx="14"/>
          </p:nvPr>
        </p:nvSpPr>
        <p:spPr>
          <a:xfrm>
            <a:off x="10036810" y="6500814"/>
            <a:ext cx="1371600" cy="357186"/>
          </a:xfrm>
          <a:prstGeom prst="rect">
            <a:avLst/>
          </a:prstGeom>
        </p:spPr>
        <p:txBody>
          <a:bodyPr/>
          <a:lstStyle/>
          <a:p>
            <a:fld id="{CF999DA4-C7B3-416B-B64C-11D36F7936CF}" type="datetime3">
              <a:rPr lang="en-US" smtClean="0"/>
              <a:t>9 May 2021</a:t>
            </a:fld>
            <a:endParaRPr lang="en-US" dirty="0"/>
          </a:p>
        </p:txBody>
      </p:sp>
      <p:sp>
        <p:nvSpPr>
          <p:cNvPr id="11" name="Footer Placeholder 10"/>
          <p:cNvSpPr>
            <a:spLocks noGrp="1"/>
          </p:cNvSpPr>
          <p:nvPr>
            <p:ph type="ftr" sz="quarter" idx="15"/>
          </p:nvPr>
        </p:nvSpPr>
        <p:spPr>
          <a:xfrm>
            <a:off x="742416" y="6500814"/>
            <a:ext cx="3197406" cy="355600"/>
          </a:xfrm>
          <a:prstGeom prst="rect">
            <a:avLst/>
          </a:prstGeom>
        </p:spPr>
        <p:txBody>
          <a:bodyPr/>
          <a:lstStyle/>
          <a:p>
            <a:endParaRPr lang="en-US" dirty="0"/>
          </a:p>
        </p:txBody>
      </p:sp>
      <p:sp>
        <p:nvSpPr>
          <p:cNvPr id="12" name="Slide Number Placeholder 11"/>
          <p:cNvSpPr>
            <a:spLocks noGrp="1"/>
          </p:cNvSpPr>
          <p:nvPr>
            <p:ph type="sldNum" sz="quarter" idx="16"/>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Dark">
    <p:spTree>
      <p:nvGrpSpPr>
        <p:cNvPr id="1" name=""/>
        <p:cNvGrpSpPr/>
        <p:nvPr/>
      </p:nvGrpSpPr>
      <p:grpSpPr>
        <a:xfrm>
          <a:off x="0" y="0"/>
          <a:ext cx="0" cy="0"/>
          <a:chOff x="0" y="0"/>
          <a:chExt cx="0" cy="0"/>
        </a:xfrm>
      </p:grpSpPr>
      <p:sp>
        <p:nvSpPr>
          <p:cNvPr id="21" name="Date Placeholder 20"/>
          <p:cNvSpPr>
            <a:spLocks noGrp="1"/>
          </p:cNvSpPr>
          <p:nvPr>
            <p:ph type="dt" sz="half" idx="15"/>
          </p:nvPr>
        </p:nvSpPr>
        <p:spPr>
          <a:xfrm>
            <a:off x="10036810" y="6500814"/>
            <a:ext cx="1371600" cy="357186"/>
          </a:xfrm>
          <a:prstGeom prst="rect">
            <a:avLst/>
          </a:prstGeom>
        </p:spPr>
        <p:txBody>
          <a:bodyPr/>
          <a:lstStyle/>
          <a:p>
            <a:fld id="{12E2D5CE-0F96-472A-9978-FE830B70B0C0}" type="datetime3">
              <a:rPr lang="en-US" smtClean="0"/>
              <a:t>9 May 2021</a:t>
            </a:fld>
            <a:endParaRPr lang="en-US" dirty="0"/>
          </a:p>
        </p:txBody>
      </p:sp>
      <p:sp>
        <p:nvSpPr>
          <p:cNvPr id="22" name="Footer Placeholder 21"/>
          <p:cNvSpPr>
            <a:spLocks noGrp="1"/>
          </p:cNvSpPr>
          <p:nvPr>
            <p:ph type="ftr" sz="quarter" idx="16"/>
          </p:nvPr>
        </p:nvSpPr>
        <p:spPr>
          <a:xfrm>
            <a:off x="742416" y="6500814"/>
            <a:ext cx="3197406" cy="355600"/>
          </a:xfrm>
          <a:prstGeom prst="rect">
            <a:avLst/>
          </a:prstGeom>
        </p:spPr>
        <p:txBody>
          <a:bodyPr/>
          <a:lstStyle/>
          <a:p>
            <a:endParaRPr lang="en-US" dirty="0"/>
          </a:p>
        </p:txBody>
      </p:sp>
      <p:sp>
        <p:nvSpPr>
          <p:cNvPr id="23" name="Slide Number Placeholder 22"/>
          <p:cNvSpPr>
            <a:spLocks noGrp="1"/>
          </p:cNvSpPr>
          <p:nvPr>
            <p:ph type="sldNum" sz="quarter" idx="17"/>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74" y="0"/>
            <a:ext cx="12189624" cy="6856664"/>
          </a:xfrm>
          <a:prstGeom prst="rect">
            <a:avLst/>
          </a:prstGeom>
          <a:ln>
            <a:noFill/>
          </a:ln>
        </p:spPr>
      </p:pic>
      <p:sp>
        <p:nvSpPr>
          <p:cNvPr id="10" name="Rectangle 9"/>
          <p:cNvSpPr/>
          <p:nvPr/>
        </p:nvSpPr>
        <p:spPr>
          <a:xfrm>
            <a:off x="1" y="4358640"/>
            <a:ext cx="12192000" cy="2499360"/>
          </a:xfrm>
          <a:prstGeom prst="rect">
            <a:avLst/>
          </a:prstGeom>
          <a:gradFill>
            <a:gsLst>
              <a:gs pos="0">
                <a:schemeClr val="accent1">
                  <a:lumMod val="50000"/>
                  <a:alpha val="0"/>
                </a:schemeClr>
              </a:gs>
              <a:gs pos="100000">
                <a:schemeClr val="accent1">
                  <a:lumMod val="50000"/>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685800" y="2324100"/>
            <a:ext cx="5410200" cy="1572399"/>
          </a:xfrm>
          <a:prstGeom prst="rect">
            <a:avLst/>
          </a:prstGeom>
        </p:spPr>
        <p:txBody>
          <a:bodyPr anchor="b">
            <a:normAutofit/>
          </a:bodyPr>
          <a:lstStyle>
            <a:lvl1pPr algn="l">
              <a:defRPr sz="4000">
                <a:solidFill>
                  <a:schemeClr val="bg1"/>
                </a:solidFill>
              </a:defRPr>
            </a:lvl1pPr>
          </a:lstStyle>
          <a:p>
            <a:r>
              <a:rPr lang="en-US" dirty="0"/>
              <a:t>Click to add title</a:t>
            </a:r>
          </a:p>
        </p:txBody>
      </p:sp>
      <p:sp>
        <p:nvSpPr>
          <p:cNvPr id="3" name="Subtitle 2"/>
          <p:cNvSpPr>
            <a:spLocks noGrp="1"/>
          </p:cNvSpPr>
          <p:nvPr>
            <p:ph type="subTitle" idx="1" hasCustomPrompt="1"/>
          </p:nvPr>
        </p:nvSpPr>
        <p:spPr>
          <a:xfrm>
            <a:off x="685800" y="4038600"/>
            <a:ext cx="5410200" cy="837532"/>
          </a:xfrm>
          <a:prstGeom prst="rect">
            <a:avLst/>
          </a:prstGeom>
        </p:spPr>
        <p:txBody>
          <a:bodyPr lIns="0" tIns="0" rIns="0" bIns="0"/>
          <a:lstStyle>
            <a:lvl1pPr marL="0" indent="0" algn="l">
              <a:buNone/>
              <a:defRPr sz="2400" b="1">
                <a:solidFill>
                  <a:schemeClr val="accent2">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1" name="Picture Placeholder 7"/>
          <p:cNvSpPr>
            <a:spLocks noGrp="1"/>
          </p:cNvSpPr>
          <p:nvPr>
            <p:ph type="pic" sz="quarter" idx="14" hasCustomPrompt="1"/>
          </p:nvPr>
        </p:nvSpPr>
        <p:spPr>
          <a:xfrm>
            <a:off x="6858001" y="566530"/>
            <a:ext cx="5334000" cy="5734880"/>
          </a:xfrm>
          <a:prstGeom prst="rect">
            <a:avLst/>
          </a:prstGeom>
          <a:solidFill>
            <a:schemeClr val="tx2"/>
          </a:solidFill>
          <a:ln>
            <a:noFill/>
          </a:ln>
        </p:spPr>
        <p:txBody>
          <a:bodyPr anchor="ctr"/>
          <a:lstStyle>
            <a:lvl1pPr marL="0" indent="0" algn="ctr">
              <a:buNone/>
              <a:defRPr baseline="0">
                <a:solidFill>
                  <a:schemeClr val="tx2">
                    <a:lumMod val="60000"/>
                    <a:lumOff val="40000"/>
                  </a:schemeClr>
                </a:solidFill>
              </a:defRPr>
            </a:lvl1pPr>
          </a:lstStyle>
          <a:p>
            <a:r>
              <a:rPr lang="en-US" dirty="0"/>
              <a:t>Click to add image</a:t>
            </a: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009" y="95382"/>
            <a:ext cx="3178301" cy="1309907"/>
          </a:xfrm>
          <a:prstGeom prst="rect">
            <a:avLst/>
          </a:prstGeom>
        </p:spPr>
      </p:pic>
      <p:sp>
        <p:nvSpPr>
          <p:cNvPr id="13" name="Text Placeholder 11"/>
          <p:cNvSpPr>
            <a:spLocks noGrp="1"/>
          </p:cNvSpPr>
          <p:nvPr>
            <p:ph type="body" sz="quarter" idx="13" hasCustomPrompt="1"/>
          </p:nvPr>
        </p:nvSpPr>
        <p:spPr>
          <a:xfrm>
            <a:off x="685800" y="4876800"/>
            <a:ext cx="5410200" cy="1333500"/>
          </a:xfrm>
          <a:prstGeom prst="rect">
            <a:avLst/>
          </a:prstGeom>
        </p:spPr>
        <p:txBody>
          <a:bodyPr lIns="0" tIns="0" rIns="0" bIns="0">
            <a:normAutofit/>
          </a:bodyPr>
          <a:lstStyle>
            <a:lvl1pPr marL="0" indent="0">
              <a:lnSpc>
                <a:spcPct val="100000"/>
              </a:lnSpc>
              <a:spcBef>
                <a:spcPts val="0"/>
              </a:spcBef>
              <a:buNone/>
              <a:defRPr sz="1400">
                <a:solidFill>
                  <a:schemeClr val="accent2">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br>
              <a:rPr lang="en-US" dirty="0"/>
            </a:br>
            <a:r>
              <a:rPr lang="en-US" dirty="0"/>
              <a:t>Title</a:t>
            </a:r>
            <a:br>
              <a:rPr lang="en-US" dirty="0"/>
            </a:br>
            <a:r>
              <a:rPr lang="en-US" dirty="0"/>
              <a:t>Contact information</a:t>
            </a:r>
          </a:p>
        </p:txBody>
      </p:sp>
    </p:spTree>
  </p:cSld>
  <p:clrMapOvr>
    <a:masterClrMapping/>
  </p:clrMapOvr>
  <p:extLst>
    <p:ext uri="{DCECCB84-F9BA-43D5-87BE-67443E8EF086}">
      <p15:sldGuideLst xmlns:p15="http://schemas.microsoft.com/office/powerpoint/2012/main">
        <p15:guide id="2" pos="432">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Video Black">
    <p:bg>
      <p:bgPr>
        <a:solidFill>
          <a:schemeClr val="tx1"/>
        </a:solidFill>
        <a:effectLst/>
      </p:bgPr>
    </p:bg>
    <p:spTree>
      <p:nvGrpSpPr>
        <p:cNvPr id="1" name=""/>
        <p:cNvGrpSpPr/>
        <p:nvPr/>
      </p:nvGrpSpPr>
      <p:grpSpPr>
        <a:xfrm>
          <a:off x="0" y="0"/>
          <a:ext cx="0" cy="0"/>
          <a:chOff x="0" y="0"/>
          <a:chExt cx="0" cy="0"/>
        </a:xfrm>
      </p:grpSpPr>
      <p:sp>
        <p:nvSpPr>
          <p:cNvPr id="6" name="Rectangle 5"/>
          <p:cNvSpPr/>
          <p:nvPr userDrawn="1"/>
        </p:nvSpPr>
        <p:spPr>
          <a:xfrm>
            <a:off x="0" y="6500488"/>
            <a:ext cx="12192000" cy="3566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Connector 6"/>
          <p:cNvCxnSpPr/>
          <p:nvPr userDrawn="1"/>
        </p:nvCxnSpPr>
        <p:spPr>
          <a:xfrm>
            <a:off x="0" y="6500488"/>
            <a:ext cx="121920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1428508" y="6604000"/>
            <a:ext cx="0" cy="155141"/>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703" y="6565216"/>
            <a:ext cx="212200" cy="228116"/>
          </a:xfrm>
          <a:prstGeom prst="rect">
            <a:avLst/>
          </a:prstGeom>
        </p:spPr>
      </p:pic>
      <p:sp>
        <p:nvSpPr>
          <p:cNvPr id="13" name="Date Placeholder 12"/>
          <p:cNvSpPr>
            <a:spLocks noGrp="1"/>
          </p:cNvSpPr>
          <p:nvPr>
            <p:ph type="dt" sz="half" idx="14"/>
          </p:nvPr>
        </p:nvSpPr>
        <p:spPr>
          <a:xfrm>
            <a:off x="10036810" y="6500814"/>
            <a:ext cx="1371600" cy="357186"/>
          </a:xfrm>
          <a:prstGeom prst="rect">
            <a:avLst/>
          </a:prstGeom>
        </p:spPr>
        <p:txBody>
          <a:bodyPr/>
          <a:lstStyle/>
          <a:p>
            <a:fld id="{9D07BC06-E3AA-42D2-AF66-ED3A66270159}" type="datetime3">
              <a:rPr lang="en-US" smtClean="0"/>
              <a:t>9 May 2021</a:t>
            </a:fld>
            <a:endParaRPr lang="en-US" dirty="0"/>
          </a:p>
        </p:txBody>
      </p:sp>
      <p:sp>
        <p:nvSpPr>
          <p:cNvPr id="14" name="Footer Placeholder 13"/>
          <p:cNvSpPr>
            <a:spLocks noGrp="1"/>
          </p:cNvSpPr>
          <p:nvPr>
            <p:ph type="ftr" sz="quarter" idx="15"/>
          </p:nvPr>
        </p:nvSpPr>
        <p:spPr>
          <a:xfrm>
            <a:off x="742416" y="6500814"/>
            <a:ext cx="3197406" cy="355600"/>
          </a:xfrm>
          <a:prstGeom prst="rect">
            <a:avLst/>
          </a:prstGeom>
        </p:spPr>
        <p:txBody>
          <a:bodyPr/>
          <a:lstStyle/>
          <a:p>
            <a:endParaRPr lang="en-US" dirty="0"/>
          </a:p>
        </p:txBody>
      </p:sp>
      <p:sp>
        <p:nvSpPr>
          <p:cNvPr id="15" name="Slide Number Placeholder 14"/>
          <p:cNvSpPr>
            <a:spLocks noGrp="1"/>
          </p:cNvSpPr>
          <p:nvPr>
            <p:ph type="sldNum" sz="quarter" idx="16"/>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
        <p:nvSpPr>
          <p:cNvPr id="11" name="Media Placeholder 10"/>
          <p:cNvSpPr>
            <a:spLocks noGrp="1" noChangeAspect="1"/>
          </p:cNvSpPr>
          <p:nvPr>
            <p:ph type="media" sz="quarter" idx="13" hasCustomPrompt="1"/>
          </p:nvPr>
        </p:nvSpPr>
        <p:spPr>
          <a:xfrm>
            <a:off x="0" y="0"/>
            <a:ext cx="12192000" cy="6858000"/>
          </a:xfrm>
          <a:prstGeom prst="rect">
            <a:avLst/>
          </a:prstGeom>
          <a:solidFill>
            <a:schemeClr val="tx1"/>
          </a:solidFill>
        </p:spPr>
        <p:txBody>
          <a:bodyPr anchor="ctr"/>
          <a:lstStyle>
            <a:lvl1pPr marL="0" indent="0" algn="ctr">
              <a:buNone/>
              <a:defRPr>
                <a:solidFill>
                  <a:schemeClr val="tx2">
                    <a:lumMod val="60000"/>
                    <a:lumOff val="40000"/>
                  </a:schemeClr>
                </a:solidFill>
              </a:defRPr>
            </a:lvl1pPr>
          </a:lstStyle>
          <a:p>
            <a:r>
              <a:rPr lang="en-US" dirty="0"/>
              <a:t>Click to add video</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7"/>
          <p:cNvSpPr>
            <a:spLocks noGrp="1"/>
          </p:cNvSpPr>
          <p:nvPr>
            <p:ph type="dt" sz="half" idx="10"/>
          </p:nvPr>
        </p:nvSpPr>
        <p:spPr>
          <a:xfrm>
            <a:off x="10036810" y="6500814"/>
            <a:ext cx="1371600" cy="357186"/>
          </a:xfrm>
          <a:prstGeom prst="rect">
            <a:avLst/>
          </a:prstGeom>
        </p:spPr>
        <p:txBody>
          <a:bodyPr/>
          <a:lstStyle/>
          <a:p>
            <a:fld id="{D42D1E29-81CB-4D34-A965-504F330C5D59}" type="datetime3">
              <a:rPr lang="en-US" smtClean="0"/>
              <a:t>9 May 2021</a:t>
            </a:fld>
            <a:endParaRPr lang="en-US" dirty="0"/>
          </a:p>
        </p:txBody>
      </p:sp>
      <p:sp>
        <p:nvSpPr>
          <p:cNvPr id="9" name="Footer Placeholder 8"/>
          <p:cNvSpPr>
            <a:spLocks noGrp="1"/>
          </p:cNvSpPr>
          <p:nvPr>
            <p:ph type="ftr" sz="quarter" idx="11"/>
          </p:nvPr>
        </p:nvSpPr>
        <p:spPr>
          <a:xfrm>
            <a:off x="742416" y="6500814"/>
            <a:ext cx="3197406" cy="355600"/>
          </a:xfrm>
          <a:prstGeom prst="rect">
            <a:avLst/>
          </a:prstGeom>
        </p:spPr>
        <p:txBody>
          <a:bodyPr/>
          <a:lstStyle/>
          <a:p>
            <a:endParaRPr lang="en-US" dirty="0"/>
          </a:p>
        </p:txBody>
      </p:sp>
      <p:sp>
        <p:nvSpPr>
          <p:cNvPr id="10" name="Slide Number Placeholder 9"/>
          <p:cNvSpPr>
            <a:spLocks noGrp="1"/>
          </p:cNvSpPr>
          <p:nvPr>
            <p:ph type="sldNum" sz="quarter" idx="12"/>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ad Chart with Title 2">
    <p:spTree>
      <p:nvGrpSpPr>
        <p:cNvPr id="1" name=""/>
        <p:cNvGrpSpPr/>
        <p:nvPr/>
      </p:nvGrpSpPr>
      <p:grpSpPr>
        <a:xfrm>
          <a:off x="0" y="0"/>
          <a:ext cx="0" cy="0"/>
          <a:chOff x="0" y="0"/>
          <a:chExt cx="0" cy="0"/>
        </a:xfrm>
      </p:grpSpPr>
      <p:sp>
        <p:nvSpPr>
          <p:cNvPr id="28" name="Title 27"/>
          <p:cNvSpPr>
            <a:spLocks noGrp="1"/>
          </p:cNvSpPr>
          <p:nvPr userDrawn="1">
            <p:ph type="title" hasCustomPrompt="1"/>
          </p:nvPr>
        </p:nvSpPr>
        <p:spPr>
          <a:xfrm>
            <a:off x="457200" y="419100"/>
            <a:ext cx="11277600" cy="389709"/>
          </a:xfrm>
          <a:prstGeom prst="rect">
            <a:avLst/>
          </a:prstGeom>
        </p:spPr>
        <p:txBody>
          <a:bodyPr>
            <a:noAutofit/>
          </a:bodyPr>
          <a:lstStyle>
            <a:lvl1pPr>
              <a:defRPr sz="2200"/>
            </a:lvl1pPr>
          </a:lstStyle>
          <a:p>
            <a:r>
              <a:rPr lang="en-US" dirty="0"/>
              <a:t>Click to add title</a:t>
            </a:r>
          </a:p>
        </p:txBody>
      </p:sp>
      <p:cxnSp>
        <p:nvCxnSpPr>
          <p:cNvPr id="49" name="Straight Connector 48"/>
          <p:cNvCxnSpPr/>
          <p:nvPr/>
        </p:nvCxnSpPr>
        <p:spPr>
          <a:xfrm>
            <a:off x="6096000" y="887620"/>
            <a:ext cx="0" cy="56124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0" y="3695999"/>
            <a:ext cx="1219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0" y="884420"/>
            <a:ext cx="1219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Text Placeholder 14"/>
          <p:cNvSpPr>
            <a:spLocks noGrp="1"/>
          </p:cNvSpPr>
          <p:nvPr userDrawn="1">
            <p:ph type="body" sz="quarter" idx="18" hasCustomPrompt="1"/>
          </p:nvPr>
        </p:nvSpPr>
        <p:spPr>
          <a:xfrm>
            <a:off x="457200" y="1447875"/>
            <a:ext cx="5295900" cy="1210588"/>
          </a:xfrm>
          <a:prstGeom prst="rect">
            <a:avLst/>
          </a:prstGeom>
        </p:spPr>
        <p:txBody>
          <a:bodyPr wrap="square" lIns="0" tIns="0" rIns="0" bIns="0">
            <a:normAutofit/>
          </a:bodyPr>
          <a:lstStyle>
            <a:lvl1pPr marL="137160" indent="-137160">
              <a:lnSpc>
                <a:spcPct val="100000"/>
              </a:lnSpc>
              <a:spcBef>
                <a:spcPts val="500"/>
              </a:spcBef>
              <a:defRPr sz="1400">
                <a:solidFill>
                  <a:schemeClr val="tx2">
                    <a:lumMod val="75000"/>
                  </a:schemeClr>
                </a:solidFill>
              </a:defRPr>
            </a:lvl1pPr>
            <a:lvl2pPr marL="320040" indent="-137160">
              <a:spcBef>
                <a:spcPts val="500"/>
              </a:spcBef>
              <a:defRPr sz="1200">
                <a:solidFill>
                  <a:schemeClr val="tx2">
                    <a:lumMod val="75000"/>
                  </a:schemeClr>
                </a:solidFill>
              </a:defRPr>
            </a:lvl2pPr>
            <a:lvl3pPr marL="594360" indent="-137160">
              <a:spcBef>
                <a:spcPts val="500"/>
              </a:spcBef>
              <a:defRPr sz="1200">
                <a:solidFill>
                  <a:schemeClr val="tx2">
                    <a:lumMod val="75000"/>
                  </a:schemeClr>
                </a:solidFill>
              </a:defRPr>
            </a:lvl3pPr>
            <a:lvl4pPr marL="868680" indent="-137160">
              <a:spcBef>
                <a:spcPts val="500"/>
              </a:spcBef>
              <a:defRPr sz="1200">
                <a:solidFill>
                  <a:schemeClr val="tx2">
                    <a:lumMod val="75000"/>
                  </a:schemeClr>
                </a:solidFill>
              </a:defRPr>
            </a:lvl4pPr>
            <a:lvl5pPr marL="1143000" indent="-137160">
              <a:spcBef>
                <a:spcPts val="500"/>
              </a:spcBef>
              <a:defRPr sz="1200">
                <a:solidFill>
                  <a:schemeClr val="tx2">
                    <a:lumMod val="7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3" name="Text Placeholder 16"/>
          <p:cNvSpPr>
            <a:spLocks noGrp="1"/>
          </p:cNvSpPr>
          <p:nvPr userDrawn="1">
            <p:ph type="body" sz="quarter" idx="24" hasCustomPrompt="1"/>
          </p:nvPr>
        </p:nvSpPr>
        <p:spPr>
          <a:xfrm>
            <a:off x="457200" y="1154384"/>
            <a:ext cx="5295900" cy="221599"/>
          </a:xfrm>
          <a:prstGeom prst="rect">
            <a:avLst/>
          </a:prstGeom>
        </p:spPr>
        <p:txBody>
          <a:bodyPr wrap="square" lIns="0" tIns="0" rIns="0" bIns="0">
            <a:normAutofit/>
          </a:bodyPr>
          <a:lstStyle>
            <a:lvl1pPr marL="0" indent="0">
              <a:buNone/>
              <a:defRPr sz="1600" b="1" baseline="0">
                <a:solidFill>
                  <a:schemeClr val="accent2"/>
                </a:solidFill>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en-US" dirty="0"/>
              <a:t>Click to add quad title</a:t>
            </a:r>
          </a:p>
        </p:txBody>
      </p:sp>
      <p:sp>
        <p:nvSpPr>
          <p:cNvPr id="55" name="Text Placeholder 14"/>
          <p:cNvSpPr>
            <a:spLocks noGrp="1"/>
          </p:cNvSpPr>
          <p:nvPr userDrawn="1">
            <p:ph type="body" sz="quarter" idx="27" hasCustomPrompt="1"/>
          </p:nvPr>
        </p:nvSpPr>
        <p:spPr>
          <a:xfrm>
            <a:off x="457200" y="4295396"/>
            <a:ext cx="5295899" cy="1210588"/>
          </a:xfrm>
          <a:prstGeom prst="rect">
            <a:avLst/>
          </a:prstGeom>
        </p:spPr>
        <p:txBody>
          <a:bodyPr wrap="square" lIns="0" tIns="0" rIns="0" bIns="0">
            <a:normAutofit/>
          </a:bodyPr>
          <a:lstStyle>
            <a:lvl1pPr marL="137160" indent="-137160">
              <a:lnSpc>
                <a:spcPct val="100000"/>
              </a:lnSpc>
              <a:spcBef>
                <a:spcPts val="500"/>
              </a:spcBef>
              <a:defRPr sz="1400">
                <a:solidFill>
                  <a:schemeClr val="tx2">
                    <a:lumMod val="75000"/>
                  </a:schemeClr>
                </a:solidFill>
              </a:defRPr>
            </a:lvl1pPr>
            <a:lvl2pPr marL="320040" indent="-137160">
              <a:spcBef>
                <a:spcPts val="500"/>
              </a:spcBef>
              <a:defRPr sz="1200">
                <a:solidFill>
                  <a:schemeClr val="tx2">
                    <a:lumMod val="75000"/>
                  </a:schemeClr>
                </a:solidFill>
              </a:defRPr>
            </a:lvl2pPr>
            <a:lvl3pPr marL="594360" indent="-137160">
              <a:spcBef>
                <a:spcPts val="500"/>
              </a:spcBef>
              <a:defRPr sz="1200">
                <a:solidFill>
                  <a:schemeClr val="tx2">
                    <a:lumMod val="75000"/>
                  </a:schemeClr>
                </a:solidFill>
              </a:defRPr>
            </a:lvl3pPr>
            <a:lvl4pPr marL="868680" indent="-137160">
              <a:spcBef>
                <a:spcPts val="500"/>
              </a:spcBef>
              <a:defRPr sz="1200">
                <a:solidFill>
                  <a:schemeClr val="tx2">
                    <a:lumMod val="75000"/>
                  </a:schemeClr>
                </a:solidFill>
              </a:defRPr>
            </a:lvl4pPr>
            <a:lvl5pPr marL="1143000" indent="-137160">
              <a:spcBef>
                <a:spcPts val="500"/>
              </a:spcBef>
              <a:defRPr sz="1200">
                <a:solidFill>
                  <a:schemeClr val="tx2">
                    <a:lumMod val="7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6" name="Text Placeholder 16"/>
          <p:cNvSpPr>
            <a:spLocks noGrp="1"/>
          </p:cNvSpPr>
          <p:nvPr userDrawn="1">
            <p:ph type="body" sz="quarter" idx="28" hasCustomPrompt="1"/>
          </p:nvPr>
        </p:nvSpPr>
        <p:spPr>
          <a:xfrm>
            <a:off x="457200" y="4001905"/>
            <a:ext cx="5295900" cy="221599"/>
          </a:xfrm>
          <a:prstGeom prst="rect">
            <a:avLst/>
          </a:prstGeom>
        </p:spPr>
        <p:txBody>
          <a:bodyPr wrap="square" lIns="0" tIns="0" rIns="0" bIns="0">
            <a:normAutofit/>
          </a:bodyPr>
          <a:lstStyle>
            <a:lvl1pPr marL="0" indent="0">
              <a:buNone/>
              <a:defRPr sz="1600" b="1" baseline="0">
                <a:solidFill>
                  <a:schemeClr val="accent2"/>
                </a:solidFill>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en-US" dirty="0"/>
              <a:t>Click to add quad title</a:t>
            </a:r>
          </a:p>
        </p:txBody>
      </p:sp>
      <p:sp>
        <p:nvSpPr>
          <p:cNvPr id="59" name="Text Placeholder 14"/>
          <p:cNvSpPr>
            <a:spLocks noGrp="1"/>
          </p:cNvSpPr>
          <p:nvPr userDrawn="1">
            <p:ph type="body" sz="quarter" idx="31" hasCustomPrompt="1"/>
          </p:nvPr>
        </p:nvSpPr>
        <p:spPr>
          <a:xfrm>
            <a:off x="6442617" y="1444158"/>
            <a:ext cx="5292183" cy="1210588"/>
          </a:xfrm>
          <a:prstGeom prst="rect">
            <a:avLst/>
          </a:prstGeom>
        </p:spPr>
        <p:txBody>
          <a:bodyPr wrap="square" lIns="0" tIns="0" rIns="0" bIns="0">
            <a:normAutofit/>
          </a:bodyPr>
          <a:lstStyle>
            <a:lvl1pPr marL="137160" indent="-137160">
              <a:lnSpc>
                <a:spcPct val="100000"/>
              </a:lnSpc>
              <a:spcBef>
                <a:spcPts val="500"/>
              </a:spcBef>
              <a:defRPr sz="1400">
                <a:solidFill>
                  <a:schemeClr val="tx2">
                    <a:lumMod val="75000"/>
                  </a:schemeClr>
                </a:solidFill>
              </a:defRPr>
            </a:lvl1pPr>
            <a:lvl2pPr marL="320040" indent="-137160">
              <a:spcBef>
                <a:spcPts val="500"/>
              </a:spcBef>
              <a:defRPr sz="1200">
                <a:solidFill>
                  <a:schemeClr val="tx2">
                    <a:lumMod val="75000"/>
                  </a:schemeClr>
                </a:solidFill>
              </a:defRPr>
            </a:lvl2pPr>
            <a:lvl3pPr marL="594360" indent="-137160">
              <a:spcBef>
                <a:spcPts val="500"/>
              </a:spcBef>
              <a:defRPr sz="1200">
                <a:solidFill>
                  <a:schemeClr val="tx2">
                    <a:lumMod val="75000"/>
                  </a:schemeClr>
                </a:solidFill>
              </a:defRPr>
            </a:lvl3pPr>
            <a:lvl4pPr marL="868680" indent="-137160">
              <a:spcBef>
                <a:spcPts val="500"/>
              </a:spcBef>
              <a:defRPr sz="1200">
                <a:solidFill>
                  <a:schemeClr val="tx2">
                    <a:lumMod val="75000"/>
                  </a:schemeClr>
                </a:solidFill>
              </a:defRPr>
            </a:lvl4pPr>
            <a:lvl5pPr marL="1143000" indent="-137160">
              <a:spcBef>
                <a:spcPts val="500"/>
              </a:spcBef>
              <a:defRPr sz="1200">
                <a:solidFill>
                  <a:schemeClr val="tx2">
                    <a:lumMod val="75000"/>
                  </a:schemeClr>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0" name="Text Placeholder 16"/>
          <p:cNvSpPr>
            <a:spLocks noGrp="1"/>
          </p:cNvSpPr>
          <p:nvPr userDrawn="1">
            <p:ph type="body" sz="quarter" idx="32" hasCustomPrompt="1"/>
          </p:nvPr>
        </p:nvSpPr>
        <p:spPr>
          <a:xfrm>
            <a:off x="6442616" y="1150667"/>
            <a:ext cx="5292183" cy="221599"/>
          </a:xfrm>
          <a:prstGeom prst="rect">
            <a:avLst/>
          </a:prstGeom>
        </p:spPr>
        <p:txBody>
          <a:bodyPr wrap="square" lIns="0" tIns="0" rIns="0" bIns="0">
            <a:normAutofit/>
          </a:bodyPr>
          <a:lstStyle>
            <a:lvl1pPr marL="0" indent="0">
              <a:buNone/>
              <a:defRPr sz="1600" b="1" baseline="0">
                <a:solidFill>
                  <a:schemeClr val="accent2"/>
                </a:solidFill>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en-US" dirty="0"/>
              <a:t>Click to add quad title</a:t>
            </a:r>
          </a:p>
        </p:txBody>
      </p:sp>
      <p:sp>
        <p:nvSpPr>
          <p:cNvPr id="62" name="Text Placeholder 14"/>
          <p:cNvSpPr>
            <a:spLocks noGrp="1"/>
          </p:cNvSpPr>
          <p:nvPr userDrawn="1">
            <p:ph type="body" sz="quarter" idx="35" hasCustomPrompt="1"/>
          </p:nvPr>
        </p:nvSpPr>
        <p:spPr>
          <a:xfrm>
            <a:off x="6438900" y="4291679"/>
            <a:ext cx="5295900" cy="1210588"/>
          </a:xfrm>
          <a:prstGeom prst="rect">
            <a:avLst/>
          </a:prstGeom>
        </p:spPr>
        <p:txBody>
          <a:bodyPr wrap="square" lIns="0" tIns="0" rIns="0" bIns="0">
            <a:normAutofit/>
          </a:bodyPr>
          <a:lstStyle>
            <a:lvl1pPr marL="137160" indent="-137160">
              <a:lnSpc>
                <a:spcPct val="100000"/>
              </a:lnSpc>
              <a:spcBef>
                <a:spcPts val="500"/>
              </a:spcBef>
              <a:defRPr sz="1400">
                <a:solidFill>
                  <a:schemeClr val="tx2">
                    <a:lumMod val="75000"/>
                  </a:schemeClr>
                </a:solidFill>
              </a:defRPr>
            </a:lvl1pPr>
            <a:lvl2pPr marL="320040" indent="-137160">
              <a:spcBef>
                <a:spcPts val="500"/>
              </a:spcBef>
              <a:defRPr sz="1200">
                <a:solidFill>
                  <a:schemeClr val="tx2">
                    <a:lumMod val="75000"/>
                  </a:schemeClr>
                </a:solidFill>
              </a:defRPr>
            </a:lvl2pPr>
            <a:lvl3pPr marL="594360" indent="-137160">
              <a:spcBef>
                <a:spcPts val="500"/>
              </a:spcBef>
              <a:defRPr sz="1200">
                <a:solidFill>
                  <a:schemeClr val="tx2">
                    <a:lumMod val="75000"/>
                  </a:schemeClr>
                </a:solidFill>
              </a:defRPr>
            </a:lvl3pPr>
            <a:lvl4pPr marL="868680" indent="-137160">
              <a:spcBef>
                <a:spcPts val="500"/>
              </a:spcBef>
              <a:defRPr sz="1200">
                <a:solidFill>
                  <a:schemeClr val="tx2">
                    <a:lumMod val="75000"/>
                  </a:schemeClr>
                </a:solidFill>
              </a:defRPr>
            </a:lvl4pPr>
            <a:lvl5pPr marL="1143000" indent="-137160">
              <a:spcBef>
                <a:spcPts val="500"/>
              </a:spcBef>
              <a:defRPr sz="1200">
                <a:solidFill>
                  <a:schemeClr val="tx2">
                    <a:lumMod val="75000"/>
                  </a:schemeClr>
                </a:solidFill>
              </a:defRPr>
            </a:lvl5pPr>
          </a:lstStyle>
          <a:p>
            <a:pPr lvl="0"/>
            <a:r>
              <a:rPr lang="en-US" dirty="0"/>
              <a:t>Click </a:t>
            </a:r>
            <a:r>
              <a:rPr lang="en-US"/>
              <a:t>to add text</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63" name="Text Placeholder 16"/>
          <p:cNvSpPr>
            <a:spLocks noGrp="1"/>
          </p:cNvSpPr>
          <p:nvPr userDrawn="1">
            <p:ph type="body" sz="quarter" idx="36" hasCustomPrompt="1"/>
          </p:nvPr>
        </p:nvSpPr>
        <p:spPr>
          <a:xfrm>
            <a:off x="6438900" y="3998188"/>
            <a:ext cx="5295900" cy="221599"/>
          </a:xfrm>
          <a:prstGeom prst="rect">
            <a:avLst/>
          </a:prstGeom>
        </p:spPr>
        <p:txBody>
          <a:bodyPr wrap="square" lIns="0" tIns="0" rIns="0" bIns="0">
            <a:normAutofit/>
          </a:bodyPr>
          <a:lstStyle>
            <a:lvl1pPr marL="0" indent="0">
              <a:buNone/>
              <a:defRPr sz="1600" b="1" baseline="0">
                <a:solidFill>
                  <a:schemeClr val="accent2"/>
                </a:solidFill>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en-US" dirty="0"/>
              <a:t>Click to add quad title</a:t>
            </a:r>
          </a:p>
        </p:txBody>
      </p:sp>
      <p:sp>
        <p:nvSpPr>
          <p:cNvPr id="8" name="Date Placeholder 7"/>
          <p:cNvSpPr>
            <a:spLocks noGrp="1"/>
          </p:cNvSpPr>
          <p:nvPr>
            <p:ph type="dt" sz="half" idx="37"/>
          </p:nvPr>
        </p:nvSpPr>
        <p:spPr>
          <a:xfrm>
            <a:off x="10036810" y="6500814"/>
            <a:ext cx="1371600" cy="357186"/>
          </a:xfrm>
          <a:prstGeom prst="rect">
            <a:avLst/>
          </a:prstGeom>
        </p:spPr>
        <p:txBody>
          <a:bodyPr/>
          <a:lstStyle/>
          <a:p>
            <a:fld id="{D9FF2945-7E72-42AF-B32A-46DF8F0E0A43}" type="datetime3">
              <a:rPr lang="en-US" smtClean="0"/>
              <a:t>9 May 2021</a:t>
            </a:fld>
            <a:endParaRPr lang="en-US" dirty="0"/>
          </a:p>
        </p:txBody>
      </p:sp>
      <p:sp>
        <p:nvSpPr>
          <p:cNvPr id="9" name="Footer Placeholder 8"/>
          <p:cNvSpPr>
            <a:spLocks noGrp="1"/>
          </p:cNvSpPr>
          <p:nvPr>
            <p:ph type="ftr" sz="quarter" idx="38"/>
          </p:nvPr>
        </p:nvSpPr>
        <p:spPr>
          <a:xfrm>
            <a:off x="742416" y="6500814"/>
            <a:ext cx="3197406" cy="355600"/>
          </a:xfrm>
          <a:prstGeom prst="rect">
            <a:avLst/>
          </a:prstGeom>
        </p:spPr>
        <p:txBody>
          <a:bodyPr/>
          <a:lstStyle/>
          <a:p>
            <a:endParaRPr lang="en-US" dirty="0"/>
          </a:p>
        </p:txBody>
      </p:sp>
      <p:sp>
        <p:nvSpPr>
          <p:cNvPr id="10" name="Slide Number Placeholder 9"/>
          <p:cNvSpPr>
            <a:spLocks noGrp="1"/>
          </p:cNvSpPr>
          <p:nvPr>
            <p:ph type="sldNum" sz="quarter" idx="39"/>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ad Chart 2">
    <p:spTree>
      <p:nvGrpSpPr>
        <p:cNvPr id="1" name=""/>
        <p:cNvGrpSpPr/>
        <p:nvPr/>
      </p:nvGrpSpPr>
      <p:grpSpPr>
        <a:xfrm>
          <a:off x="0" y="0"/>
          <a:ext cx="0" cy="0"/>
          <a:chOff x="0" y="0"/>
          <a:chExt cx="0" cy="0"/>
        </a:xfrm>
      </p:grpSpPr>
      <p:cxnSp>
        <p:nvCxnSpPr>
          <p:cNvPr id="6" name="Straight Connector 5"/>
          <p:cNvCxnSpPr/>
          <p:nvPr/>
        </p:nvCxnSpPr>
        <p:spPr>
          <a:xfrm>
            <a:off x="6096000" y="0"/>
            <a:ext cx="0" cy="64992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0" y="3255080"/>
            <a:ext cx="1219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Text Placeholder 14"/>
          <p:cNvSpPr>
            <a:spLocks noGrp="1"/>
          </p:cNvSpPr>
          <p:nvPr userDrawn="1">
            <p:ph type="body" sz="quarter" idx="18" hasCustomPrompt="1"/>
          </p:nvPr>
        </p:nvSpPr>
        <p:spPr>
          <a:xfrm>
            <a:off x="457200" y="712591"/>
            <a:ext cx="5295900" cy="1210588"/>
          </a:xfrm>
          <a:prstGeom prst="rect">
            <a:avLst/>
          </a:prstGeom>
        </p:spPr>
        <p:txBody>
          <a:bodyPr wrap="square" lIns="0" tIns="0" rIns="0" bIns="0">
            <a:normAutofit/>
          </a:bodyPr>
          <a:lstStyle>
            <a:lvl1pPr marL="137160" indent="-137160">
              <a:lnSpc>
                <a:spcPct val="100000"/>
              </a:lnSpc>
              <a:spcBef>
                <a:spcPts val="500"/>
              </a:spcBef>
              <a:defRPr sz="1400">
                <a:solidFill>
                  <a:schemeClr val="tx2">
                    <a:lumMod val="75000"/>
                  </a:schemeClr>
                </a:solidFill>
              </a:defRPr>
            </a:lvl1pPr>
            <a:lvl2pPr marL="320040" indent="-137160">
              <a:spcBef>
                <a:spcPts val="500"/>
              </a:spcBef>
              <a:defRPr sz="1200">
                <a:solidFill>
                  <a:schemeClr val="tx2">
                    <a:lumMod val="75000"/>
                  </a:schemeClr>
                </a:solidFill>
              </a:defRPr>
            </a:lvl2pPr>
            <a:lvl3pPr marL="594360" indent="-137160">
              <a:spcBef>
                <a:spcPts val="500"/>
              </a:spcBef>
              <a:defRPr sz="1200">
                <a:solidFill>
                  <a:schemeClr val="tx2">
                    <a:lumMod val="75000"/>
                  </a:schemeClr>
                </a:solidFill>
              </a:defRPr>
            </a:lvl3pPr>
            <a:lvl4pPr marL="868680" indent="-137160">
              <a:spcBef>
                <a:spcPts val="500"/>
              </a:spcBef>
              <a:defRPr sz="1200">
                <a:solidFill>
                  <a:schemeClr val="tx2">
                    <a:lumMod val="75000"/>
                  </a:schemeClr>
                </a:solidFill>
              </a:defRPr>
            </a:lvl4pPr>
            <a:lvl5pPr marL="1143000" indent="-137160">
              <a:spcBef>
                <a:spcPts val="500"/>
              </a:spcBef>
              <a:defRPr sz="1200">
                <a:solidFill>
                  <a:schemeClr val="tx2">
                    <a:lumMod val="75000"/>
                  </a:schemeClr>
                </a:solidFill>
              </a:defRPr>
            </a:lvl5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16"/>
          <p:cNvSpPr>
            <a:spLocks noGrp="1"/>
          </p:cNvSpPr>
          <p:nvPr userDrawn="1">
            <p:ph type="body" sz="quarter" idx="19" hasCustomPrompt="1"/>
          </p:nvPr>
        </p:nvSpPr>
        <p:spPr>
          <a:xfrm>
            <a:off x="457200" y="419100"/>
            <a:ext cx="5296821" cy="221599"/>
          </a:xfrm>
          <a:prstGeom prst="rect">
            <a:avLst/>
          </a:prstGeom>
        </p:spPr>
        <p:txBody>
          <a:bodyPr wrap="square" lIns="0" tIns="0" rIns="0" bIns="0">
            <a:normAutofit/>
          </a:bodyPr>
          <a:lstStyle>
            <a:lvl1pPr marL="0" indent="0">
              <a:buNone/>
              <a:defRPr sz="1600" b="1" baseline="0">
                <a:solidFill>
                  <a:schemeClr val="accent2"/>
                </a:solidFill>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en-US" dirty="0"/>
              <a:t>Click to add quad title</a:t>
            </a:r>
          </a:p>
        </p:txBody>
      </p:sp>
      <p:sp>
        <p:nvSpPr>
          <p:cNvPr id="26" name="Text Placeholder 14"/>
          <p:cNvSpPr>
            <a:spLocks noGrp="1"/>
          </p:cNvSpPr>
          <p:nvPr>
            <p:ph type="body" sz="quarter" idx="27" hasCustomPrompt="1"/>
          </p:nvPr>
        </p:nvSpPr>
        <p:spPr>
          <a:xfrm>
            <a:off x="457201" y="3880422"/>
            <a:ext cx="5295899" cy="1210588"/>
          </a:xfrm>
          <a:prstGeom prst="rect">
            <a:avLst/>
          </a:prstGeom>
        </p:spPr>
        <p:txBody>
          <a:bodyPr wrap="square" lIns="0" tIns="0" rIns="0" bIns="0">
            <a:normAutofit/>
          </a:bodyPr>
          <a:lstStyle>
            <a:lvl1pPr marL="137160" indent="-137160">
              <a:lnSpc>
                <a:spcPct val="100000"/>
              </a:lnSpc>
              <a:spcBef>
                <a:spcPts val="500"/>
              </a:spcBef>
              <a:defRPr sz="1400">
                <a:solidFill>
                  <a:schemeClr val="tx2">
                    <a:lumMod val="75000"/>
                  </a:schemeClr>
                </a:solidFill>
              </a:defRPr>
            </a:lvl1pPr>
            <a:lvl2pPr marL="320040" indent="-137160">
              <a:spcBef>
                <a:spcPts val="500"/>
              </a:spcBef>
              <a:defRPr sz="1200">
                <a:solidFill>
                  <a:schemeClr val="tx2">
                    <a:lumMod val="75000"/>
                  </a:schemeClr>
                </a:solidFill>
              </a:defRPr>
            </a:lvl2pPr>
            <a:lvl3pPr marL="594360" indent="-137160">
              <a:spcBef>
                <a:spcPts val="500"/>
              </a:spcBef>
              <a:defRPr sz="1200">
                <a:solidFill>
                  <a:schemeClr val="tx2">
                    <a:lumMod val="75000"/>
                  </a:schemeClr>
                </a:solidFill>
              </a:defRPr>
            </a:lvl3pPr>
            <a:lvl4pPr marL="868680" indent="-137160">
              <a:spcBef>
                <a:spcPts val="500"/>
              </a:spcBef>
              <a:defRPr sz="1200">
                <a:solidFill>
                  <a:schemeClr val="tx2">
                    <a:lumMod val="75000"/>
                  </a:schemeClr>
                </a:solidFill>
              </a:defRPr>
            </a:lvl4pPr>
            <a:lvl5pPr marL="1143000" indent="-137160">
              <a:spcBef>
                <a:spcPts val="500"/>
              </a:spcBef>
              <a:defRPr sz="1200">
                <a:solidFill>
                  <a:schemeClr val="tx2">
                    <a:lumMod val="75000"/>
                  </a:schemeClr>
                </a:solidFill>
              </a:defRPr>
            </a:lvl5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7" name="Text Placeholder 16"/>
          <p:cNvSpPr>
            <a:spLocks noGrp="1"/>
          </p:cNvSpPr>
          <p:nvPr>
            <p:ph type="body" sz="quarter" idx="28" hasCustomPrompt="1"/>
          </p:nvPr>
        </p:nvSpPr>
        <p:spPr>
          <a:xfrm>
            <a:off x="457199" y="3586931"/>
            <a:ext cx="5295901" cy="221599"/>
          </a:xfrm>
          <a:prstGeom prst="rect">
            <a:avLst/>
          </a:prstGeom>
        </p:spPr>
        <p:txBody>
          <a:bodyPr wrap="square" lIns="0" tIns="0" rIns="0" bIns="0">
            <a:normAutofit/>
          </a:bodyPr>
          <a:lstStyle>
            <a:lvl1pPr marL="0" indent="0">
              <a:buNone/>
              <a:defRPr sz="1600" b="1" baseline="0">
                <a:solidFill>
                  <a:schemeClr val="accent2"/>
                </a:solidFill>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en-US" dirty="0"/>
              <a:t>Click to add quad title</a:t>
            </a:r>
          </a:p>
        </p:txBody>
      </p:sp>
      <p:sp>
        <p:nvSpPr>
          <p:cNvPr id="30" name="Text Placeholder 14"/>
          <p:cNvSpPr>
            <a:spLocks noGrp="1"/>
          </p:cNvSpPr>
          <p:nvPr>
            <p:ph type="body" sz="quarter" idx="31" hasCustomPrompt="1"/>
          </p:nvPr>
        </p:nvSpPr>
        <p:spPr>
          <a:xfrm>
            <a:off x="6438900" y="712591"/>
            <a:ext cx="5295900" cy="1210588"/>
          </a:xfrm>
          <a:prstGeom prst="rect">
            <a:avLst/>
          </a:prstGeom>
        </p:spPr>
        <p:txBody>
          <a:bodyPr wrap="square" lIns="0" tIns="0" rIns="0" bIns="0">
            <a:normAutofit/>
          </a:bodyPr>
          <a:lstStyle>
            <a:lvl1pPr marL="137160" indent="-137160">
              <a:lnSpc>
                <a:spcPct val="100000"/>
              </a:lnSpc>
              <a:spcBef>
                <a:spcPts val="500"/>
              </a:spcBef>
              <a:defRPr sz="1400">
                <a:solidFill>
                  <a:schemeClr val="tx2">
                    <a:lumMod val="75000"/>
                  </a:schemeClr>
                </a:solidFill>
              </a:defRPr>
            </a:lvl1pPr>
            <a:lvl2pPr marL="320040" indent="-137160">
              <a:spcBef>
                <a:spcPts val="500"/>
              </a:spcBef>
              <a:defRPr sz="1200">
                <a:solidFill>
                  <a:schemeClr val="tx2">
                    <a:lumMod val="75000"/>
                  </a:schemeClr>
                </a:solidFill>
              </a:defRPr>
            </a:lvl2pPr>
            <a:lvl3pPr marL="594360" indent="-137160">
              <a:spcBef>
                <a:spcPts val="500"/>
              </a:spcBef>
              <a:defRPr sz="1200">
                <a:solidFill>
                  <a:schemeClr val="tx2">
                    <a:lumMod val="75000"/>
                  </a:schemeClr>
                </a:solidFill>
              </a:defRPr>
            </a:lvl3pPr>
            <a:lvl4pPr marL="868680" indent="-137160">
              <a:spcBef>
                <a:spcPts val="500"/>
              </a:spcBef>
              <a:defRPr sz="1200">
                <a:solidFill>
                  <a:schemeClr val="tx2">
                    <a:lumMod val="75000"/>
                  </a:schemeClr>
                </a:solidFill>
              </a:defRPr>
            </a:lvl4pPr>
            <a:lvl5pPr marL="1143000" indent="-137160">
              <a:spcBef>
                <a:spcPts val="500"/>
              </a:spcBef>
              <a:defRPr sz="1200">
                <a:solidFill>
                  <a:schemeClr val="tx2">
                    <a:lumMod val="75000"/>
                  </a:schemeClr>
                </a:solidFill>
              </a:defRPr>
            </a:lvl5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1" name="Text Placeholder 16"/>
          <p:cNvSpPr>
            <a:spLocks noGrp="1"/>
          </p:cNvSpPr>
          <p:nvPr>
            <p:ph type="body" sz="quarter" idx="32" hasCustomPrompt="1"/>
          </p:nvPr>
        </p:nvSpPr>
        <p:spPr>
          <a:xfrm>
            <a:off x="6438901" y="419100"/>
            <a:ext cx="5293104" cy="221599"/>
          </a:xfrm>
          <a:prstGeom prst="rect">
            <a:avLst/>
          </a:prstGeom>
        </p:spPr>
        <p:txBody>
          <a:bodyPr wrap="square" lIns="0" tIns="0" rIns="0" bIns="0">
            <a:normAutofit/>
          </a:bodyPr>
          <a:lstStyle>
            <a:lvl1pPr marL="0" indent="0">
              <a:buNone/>
              <a:defRPr sz="1600" b="1" baseline="0">
                <a:solidFill>
                  <a:schemeClr val="accent2"/>
                </a:solidFill>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en-US" dirty="0"/>
              <a:t>Click to add quad title</a:t>
            </a:r>
          </a:p>
        </p:txBody>
      </p:sp>
      <p:sp>
        <p:nvSpPr>
          <p:cNvPr id="34" name="Text Placeholder 14"/>
          <p:cNvSpPr>
            <a:spLocks noGrp="1"/>
          </p:cNvSpPr>
          <p:nvPr>
            <p:ph type="body" sz="quarter" idx="35" hasCustomPrompt="1"/>
          </p:nvPr>
        </p:nvSpPr>
        <p:spPr>
          <a:xfrm>
            <a:off x="6438900" y="3876705"/>
            <a:ext cx="5295900" cy="1210588"/>
          </a:xfrm>
          <a:prstGeom prst="rect">
            <a:avLst/>
          </a:prstGeom>
        </p:spPr>
        <p:txBody>
          <a:bodyPr wrap="square" lIns="0" tIns="0" rIns="0" bIns="0">
            <a:normAutofit/>
          </a:bodyPr>
          <a:lstStyle>
            <a:lvl1pPr marL="137160" indent="-137160">
              <a:lnSpc>
                <a:spcPct val="100000"/>
              </a:lnSpc>
              <a:spcBef>
                <a:spcPts val="500"/>
              </a:spcBef>
              <a:defRPr sz="1400">
                <a:solidFill>
                  <a:schemeClr val="tx2">
                    <a:lumMod val="75000"/>
                  </a:schemeClr>
                </a:solidFill>
              </a:defRPr>
            </a:lvl1pPr>
            <a:lvl2pPr marL="320040" indent="-137160">
              <a:spcBef>
                <a:spcPts val="500"/>
              </a:spcBef>
              <a:defRPr sz="1200">
                <a:solidFill>
                  <a:schemeClr val="tx2">
                    <a:lumMod val="75000"/>
                  </a:schemeClr>
                </a:solidFill>
              </a:defRPr>
            </a:lvl2pPr>
            <a:lvl3pPr marL="594360" indent="-137160">
              <a:spcBef>
                <a:spcPts val="500"/>
              </a:spcBef>
              <a:defRPr sz="1200">
                <a:solidFill>
                  <a:schemeClr val="tx2">
                    <a:lumMod val="75000"/>
                  </a:schemeClr>
                </a:solidFill>
              </a:defRPr>
            </a:lvl3pPr>
            <a:lvl4pPr marL="868680" indent="-137160">
              <a:spcBef>
                <a:spcPts val="500"/>
              </a:spcBef>
              <a:defRPr sz="1200">
                <a:solidFill>
                  <a:schemeClr val="tx2">
                    <a:lumMod val="75000"/>
                  </a:schemeClr>
                </a:solidFill>
              </a:defRPr>
            </a:lvl4pPr>
            <a:lvl5pPr marL="1143000" indent="-137160">
              <a:spcBef>
                <a:spcPts val="500"/>
              </a:spcBef>
              <a:defRPr sz="1200">
                <a:solidFill>
                  <a:schemeClr val="tx2">
                    <a:lumMod val="75000"/>
                  </a:schemeClr>
                </a:solidFill>
              </a:defRPr>
            </a:lvl5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16"/>
          <p:cNvSpPr>
            <a:spLocks noGrp="1"/>
          </p:cNvSpPr>
          <p:nvPr>
            <p:ph type="body" sz="quarter" idx="36" hasCustomPrompt="1"/>
          </p:nvPr>
        </p:nvSpPr>
        <p:spPr>
          <a:xfrm>
            <a:off x="6438901" y="3583214"/>
            <a:ext cx="5293104" cy="221599"/>
          </a:xfrm>
          <a:prstGeom prst="rect">
            <a:avLst/>
          </a:prstGeom>
        </p:spPr>
        <p:txBody>
          <a:bodyPr wrap="square" lIns="0" tIns="0" rIns="0" bIns="0">
            <a:normAutofit/>
          </a:bodyPr>
          <a:lstStyle>
            <a:lvl1pPr marL="0" indent="0">
              <a:buNone/>
              <a:defRPr sz="1600" b="1" baseline="0">
                <a:solidFill>
                  <a:schemeClr val="accent2"/>
                </a:solidFill>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en-US" dirty="0"/>
              <a:t>Click to add quad title</a:t>
            </a:r>
          </a:p>
        </p:txBody>
      </p:sp>
      <p:sp>
        <p:nvSpPr>
          <p:cNvPr id="10" name="Date Placeholder 9"/>
          <p:cNvSpPr>
            <a:spLocks noGrp="1"/>
          </p:cNvSpPr>
          <p:nvPr>
            <p:ph type="dt" sz="half" idx="37"/>
          </p:nvPr>
        </p:nvSpPr>
        <p:spPr>
          <a:xfrm>
            <a:off x="10036810" y="6500814"/>
            <a:ext cx="1371600" cy="357186"/>
          </a:xfrm>
          <a:prstGeom prst="rect">
            <a:avLst/>
          </a:prstGeom>
        </p:spPr>
        <p:txBody>
          <a:bodyPr/>
          <a:lstStyle/>
          <a:p>
            <a:fld id="{61FF344C-A647-423B-8258-92E40F29087E}" type="datetime3">
              <a:rPr lang="en-US" smtClean="0"/>
              <a:t>9 May 2021</a:t>
            </a:fld>
            <a:endParaRPr lang="en-US" dirty="0"/>
          </a:p>
        </p:txBody>
      </p:sp>
      <p:sp>
        <p:nvSpPr>
          <p:cNvPr id="11" name="Footer Placeholder 10"/>
          <p:cNvSpPr>
            <a:spLocks noGrp="1"/>
          </p:cNvSpPr>
          <p:nvPr>
            <p:ph type="ftr" sz="quarter" idx="38"/>
          </p:nvPr>
        </p:nvSpPr>
        <p:spPr>
          <a:xfrm>
            <a:off x="742416" y="6500814"/>
            <a:ext cx="3197406" cy="355600"/>
          </a:xfrm>
          <a:prstGeom prst="rect">
            <a:avLst/>
          </a:prstGeom>
        </p:spPr>
        <p:txBody>
          <a:bodyPr/>
          <a:lstStyle/>
          <a:p>
            <a:endParaRPr lang="en-US" dirty="0"/>
          </a:p>
        </p:txBody>
      </p:sp>
      <p:sp>
        <p:nvSpPr>
          <p:cNvPr id="12" name="Slide Number Placeholder 11"/>
          <p:cNvSpPr>
            <a:spLocks noGrp="1"/>
          </p:cNvSpPr>
          <p:nvPr>
            <p:ph type="sldNum" sz="quarter" idx="39"/>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End Dark">
    <p:spTree>
      <p:nvGrpSpPr>
        <p:cNvPr id="1" name=""/>
        <p:cNvGrpSpPr/>
        <p:nvPr/>
      </p:nvGrpSpPr>
      <p:grpSpPr>
        <a:xfrm>
          <a:off x="0" y="0"/>
          <a:ext cx="0" cy="0"/>
          <a:chOff x="0" y="0"/>
          <a:chExt cx="0" cy="0"/>
        </a:xfrm>
      </p:grpSpPr>
      <p:sp>
        <p:nvSpPr>
          <p:cNvPr id="11" name="Date Placeholder 10"/>
          <p:cNvSpPr>
            <a:spLocks noGrp="1"/>
          </p:cNvSpPr>
          <p:nvPr>
            <p:ph type="dt" sz="half" idx="10"/>
          </p:nvPr>
        </p:nvSpPr>
        <p:spPr>
          <a:xfrm>
            <a:off x="10036810" y="6500814"/>
            <a:ext cx="1371600" cy="357186"/>
          </a:xfrm>
          <a:prstGeom prst="rect">
            <a:avLst/>
          </a:prstGeom>
        </p:spPr>
        <p:txBody>
          <a:bodyPr/>
          <a:lstStyle/>
          <a:p>
            <a:fld id="{6A52BCFE-D255-4C4B-BA1D-51B94D9D938B}" type="datetime3">
              <a:rPr lang="en-US" smtClean="0"/>
              <a:t>9 May 2021</a:t>
            </a:fld>
            <a:endParaRPr lang="en-US" dirty="0"/>
          </a:p>
        </p:txBody>
      </p:sp>
      <p:sp>
        <p:nvSpPr>
          <p:cNvPr id="12" name="Footer Placeholder 11"/>
          <p:cNvSpPr>
            <a:spLocks noGrp="1"/>
          </p:cNvSpPr>
          <p:nvPr>
            <p:ph type="ftr" sz="quarter" idx="11"/>
          </p:nvPr>
        </p:nvSpPr>
        <p:spPr>
          <a:xfrm>
            <a:off x="742416" y="6500814"/>
            <a:ext cx="3197406" cy="355600"/>
          </a:xfrm>
          <a:prstGeom prst="rect">
            <a:avLst/>
          </a:prstGeom>
        </p:spPr>
        <p:txBody>
          <a:bodyPr/>
          <a:lstStyle/>
          <a:p>
            <a:endParaRPr lang="en-US" dirty="0"/>
          </a:p>
        </p:txBody>
      </p:sp>
      <p:sp>
        <p:nvSpPr>
          <p:cNvPr id="14" name="Slide Number Placeholder 13"/>
          <p:cNvSpPr>
            <a:spLocks noGrp="1"/>
          </p:cNvSpPr>
          <p:nvPr>
            <p:ph type="sldNum" sz="quarter" idx="12"/>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
        <p:nvSpPr>
          <p:cNvPr id="8" name="Rectangle 7"/>
          <p:cNvSpPr/>
          <p:nvPr/>
        </p:nvSpPr>
        <p:spPr>
          <a:xfrm>
            <a:off x="0" y="6291470"/>
            <a:ext cx="12192000" cy="56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6163" y="1371600"/>
            <a:ext cx="5479673" cy="3584448"/>
          </a:xfrm>
          <a:prstGeom prst="rect">
            <a:avLst/>
          </a:prstGeom>
        </p:spPr>
      </p:pic>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 y="667"/>
            <a:ext cx="12189624" cy="6856664"/>
          </a:xfrm>
          <a:prstGeom prst="rect">
            <a:avLst/>
          </a:prstGeom>
        </p:spPr>
      </p:pic>
      <p:sp>
        <p:nvSpPr>
          <p:cNvPr id="13" name="Rectangle 12"/>
          <p:cNvSpPr/>
          <p:nvPr userDrawn="1"/>
        </p:nvSpPr>
        <p:spPr>
          <a:xfrm>
            <a:off x="-1" y="4358640"/>
            <a:ext cx="12192000" cy="2499360"/>
          </a:xfrm>
          <a:prstGeom prst="rect">
            <a:avLst/>
          </a:prstGeom>
          <a:gradFill>
            <a:gsLst>
              <a:gs pos="0">
                <a:schemeClr val="accent1">
                  <a:lumMod val="50000"/>
                  <a:alpha val="0"/>
                </a:schemeClr>
              </a:gs>
              <a:gs pos="100000">
                <a:schemeClr val="accent1">
                  <a:lumMod val="50000"/>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6163" y="1371600"/>
            <a:ext cx="5479673" cy="3584448"/>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End Light">
    <p:spTree>
      <p:nvGrpSpPr>
        <p:cNvPr id="1" name=""/>
        <p:cNvGrpSpPr/>
        <p:nvPr/>
      </p:nvGrpSpPr>
      <p:grpSpPr>
        <a:xfrm>
          <a:off x="0" y="0"/>
          <a:ext cx="0" cy="0"/>
          <a:chOff x="0" y="0"/>
          <a:chExt cx="0" cy="0"/>
        </a:xfrm>
      </p:grpSpPr>
      <p:sp>
        <p:nvSpPr>
          <p:cNvPr id="11" name="Date Placeholder 10"/>
          <p:cNvSpPr>
            <a:spLocks noGrp="1"/>
          </p:cNvSpPr>
          <p:nvPr>
            <p:ph type="dt" sz="half" idx="10"/>
          </p:nvPr>
        </p:nvSpPr>
        <p:spPr>
          <a:xfrm>
            <a:off x="10036810" y="6500814"/>
            <a:ext cx="1371600" cy="357186"/>
          </a:xfrm>
          <a:prstGeom prst="rect">
            <a:avLst/>
          </a:prstGeom>
        </p:spPr>
        <p:txBody>
          <a:bodyPr/>
          <a:lstStyle/>
          <a:p>
            <a:fld id="{105AF200-3133-408E-AEAA-04B3ACA33176}" type="datetime3">
              <a:rPr lang="en-US" smtClean="0"/>
              <a:t>9 May 2021</a:t>
            </a:fld>
            <a:endParaRPr lang="en-US" dirty="0"/>
          </a:p>
        </p:txBody>
      </p:sp>
      <p:sp>
        <p:nvSpPr>
          <p:cNvPr id="12" name="Footer Placeholder 11"/>
          <p:cNvSpPr>
            <a:spLocks noGrp="1"/>
          </p:cNvSpPr>
          <p:nvPr>
            <p:ph type="ftr" sz="quarter" idx="11"/>
          </p:nvPr>
        </p:nvSpPr>
        <p:spPr>
          <a:xfrm>
            <a:off x="742416" y="6500814"/>
            <a:ext cx="3197406" cy="355600"/>
          </a:xfrm>
          <a:prstGeom prst="rect">
            <a:avLst/>
          </a:prstGeom>
        </p:spPr>
        <p:txBody>
          <a:bodyPr/>
          <a:lstStyle/>
          <a:p>
            <a:endParaRPr lang="en-US" dirty="0"/>
          </a:p>
        </p:txBody>
      </p:sp>
      <p:sp>
        <p:nvSpPr>
          <p:cNvPr id="13" name="Slide Number Placeholder 12"/>
          <p:cNvSpPr>
            <a:spLocks noGrp="1"/>
          </p:cNvSpPr>
          <p:nvPr>
            <p:ph type="sldNum" sz="quarter" idx="12"/>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
        <p:nvSpPr>
          <p:cNvPr id="8" name="Rectangle 7"/>
          <p:cNvSpPr/>
          <p:nvPr/>
        </p:nvSpPr>
        <p:spPr>
          <a:xfrm>
            <a:off x="0" y="6291470"/>
            <a:ext cx="12192000" cy="56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5" y="667"/>
            <a:ext cx="12189624" cy="6856664"/>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6163" y="1371600"/>
            <a:ext cx="5479673" cy="358444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2 Light">
    <p:spTree>
      <p:nvGrpSpPr>
        <p:cNvPr id="1" name=""/>
        <p:cNvGrpSpPr/>
        <p:nvPr/>
      </p:nvGrpSpPr>
      <p:grpSpPr>
        <a:xfrm>
          <a:off x="0" y="0"/>
          <a:ext cx="0" cy="0"/>
          <a:chOff x="0" y="0"/>
          <a:chExt cx="0" cy="0"/>
        </a:xfrm>
      </p:grpSpPr>
      <p:sp>
        <p:nvSpPr>
          <p:cNvPr id="20" name="Date Placeholder 19"/>
          <p:cNvSpPr>
            <a:spLocks noGrp="1"/>
          </p:cNvSpPr>
          <p:nvPr>
            <p:ph type="dt" sz="half" idx="15"/>
          </p:nvPr>
        </p:nvSpPr>
        <p:spPr>
          <a:xfrm>
            <a:off x="10036810" y="6500814"/>
            <a:ext cx="1371600" cy="357186"/>
          </a:xfrm>
          <a:prstGeom prst="rect">
            <a:avLst/>
          </a:prstGeom>
        </p:spPr>
        <p:txBody>
          <a:bodyPr/>
          <a:lstStyle/>
          <a:p>
            <a:fld id="{62E0F3FA-8CD8-43D9-A075-B2FCCA17907D}" type="datetime3">
              <a:rPr lang="en-US" smtClean="0"/>
              <a:t>9 May 2021</a:t>
            </a:fld>
            <a:endParaRPr lang="en-US" dirty="0"/>
          </a:p>
        </p:txBody>
      </p:sp>
      <p:sp>
        <p:nvSpPr>
          <p:cNvPr id="21" name="Footer Placeholder 20"/>
          <p:cNvSpPr>
            <a:spLocks noGrp="1"/>
          </p:cNvSpPr>
          <p:nvPr>
            <p:ph type="ftr" sz="quarter" idx="16"/>
          </p:nvPr>
        </p:nvSpPr>
        <p:spPr>
          <a:xfrm>
            <a:off x="742416" y="6500814"/>
            <a:ext cx="3197406" cy="355600"/>
          </a:xfrm>
          <a:prstGeom prst="rect">
            <a:avLst/>
          </a:prstGeom>
        </p:spPr>
        <p:txBody>
          <a:bodyPr/>
          <a:lstStyle/>
          <a:p>
            <a:endParaRPr lang="en-US" dirty="0"/>
          </a:p>
        </p:txBody>
      </p:sp>
      <p:sp>
        <p:nvSpPr>
          <p:cNvPr id="22" name="Slide Number Placeholder 21"/>
          <p:cNvSpPr>
            <a:spLocks noGrp="1"/>
          </p:cNvSpPr>
          <p:nvPr>
            <p:ph type="sldNum" sz="quarter" idx="17"/>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667"/>
            <a:ext cx="12189624" cy="6856664"/>
          </a:xfrm>
          <a:prstGeom prst="rect">
            <a:avLst/>
          </a:prstGeom>
        </p:spPr>
      </p:pic>
      <p:sp>
        <p:nvSpPr>
          <p:cNvPr id="2" name="Title 1"/>
          <p:cNvSpPr>
            <a:spLocks noGrp="1"/>
          </p:cNvSpPr>
          <p:nvPr>
            <p:ph type="ctrTitle" hasCustomPrompt="1"/>
          </p:nvPr>
        </p:nvSpPr>
        <p:spPr>
          <a:xfrm>
            <a:off x="685800" y="2324100"/>
            <a:ext cx="5410200" cy="1572399"/>
          </a:xfrm>
          <a:prstGeom prst="rect">
            <a:avLst/>
          </a:prstGeom>
        </p:spPr>
        <p:txBody>
          <a:bodyPr anchor="b">
            <a:normAutofit/>
          </a:bodyPr>
          <a:lstStyle>
            <a:lvl1pPr algn="l">
              <a:defRPr sz="4000"/>
            </a:lvl1pPr>
          </a:lstStyle>
          <a:p>
            <a:r>
              <a:rPr lang="en-US" dirty="0"/>
              <a:t>Click to add title</a:t>
            </a:r>
          </a:p>
        </p:txBody>
      </p:sp>
      <p:sp>
        <p:nvSpPr>
          <p:cNvPr id="3" name="Subtitle 2"/>
          <p:cNvSpPr>
            <a:spLocks noGrp="1"/>
          </p:cNvSpPr>
          <p:nvPr>
            <p:ph type="subTitle" idx="1" hasCustomPrompt="1"/>
          </p:nvPr>
        </p:nvSpPr>
        <p:spPr>
          <a:xfrm>
            <a:off x="685800" y="4038600"/>
            <a:ext cx="5410200" cy="838200"/>
          </a:xfrm>
          <a:prstGeom prst="rect">
            <a:avLst/>
          </a:prstGeom>
        </p:spPr>
        <p:txBody>
          <a:bodyPr lIns="0" tIns="0" rIns="0" bIns="0"/>
          <a:lstStyle>
            <a:lvl1pPr marL="0" indent="0" algn="l">
              <a:buNone/>
              <a:defRPr sz="2400" b="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1" name="Picture Placeholder 7"/>
          <p:cNvSpPr>
            <a:spLocks noGrp="1"/>
          </p:cNvSpPr>
          <p:nvPr>
            <p:ph type="pic" sz="quarter" idx="14" hasCustomPrompt="1"/>
          </p:nvPr>
        </p:nvSpPr>
        <p:spPr>
          <a:xfrm>
            <a:off x="6858001" y="570368"/>
            <a:ext cx="5334000" cy="5721790"/>
          </a:xfrm>
          <a:prstGeom prst="rect">
            <a:avLst/>
          </a:prstGeom>
          <a:solidFill>
            <a:schemeClr val="bg1">
              <a:lumMod val="85000"/>
            </a:schemeClr>
          </a:solidFill>
          <a:ln>
            <a:solidFill>
              <a:schemeClr val="bg1">
                <a:lumMod val="95000"/>
              </a:schemeClr>
            </a:solidFill>
          </a:ln>
        </p:spPr>
        <p:txBody>
          <a:bodyPr anchor="ctr"/>
          <a:lstStyle>
            <a:lvl1pPr marL="0" indent="0" algn="ctr">
              <a:buNone/>
              <a:defRPr baseline="0">
                <a:solidFill>
                  <a:schemeClr val="bg1">
                    <a:lumMod val="50000"/>
                  </a:schemeClr>
                </a:solidFill>
              </a:defRPr>
            </a:lvl1pPr>
          </a:lstStyle>
          <a:p>
            <a:r>
              <a:rPr lang="en-US" dirty="0"/>
              <a:t>Click to add image</a:t>
            </a: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009" y="95382"/>
            <a:ext cx="3178301" cy="1309907"/>
          </a:xfrm>
          <a:prstGeom prst="rect">
            <a:avLst/>
          </a:prstGeom>
        </p:spPr>
      </p:pic>
      <p:sp>
        <p:nvSpPr>
          <p:cNvPr id="9" name="Text Placeholder 11"/>
          <p:cNvSpPr>
            <a:spLocks noGrp="1"/>
          </p:cNvSpPr>
          <p:nvPr>
            <p:ph type="body" sz="quarter" idx="13" hasCustomPrompt="1"/>
          </p:nvPr>
        </p:nvSpPr>
        <p:spPr>
          <a:xfrm>
            <a:off x="685800" y="4876800"/>
            <a:ext cx="5410200" cy="1333500"/>
          </a:xfrm>
          <a:prstGeom prst="rect">
            <a:avLst/>
          </a:prstGeom>
        </p:spPr>
        <p:txBody>
          <a:bodyPr lIns="0" tIns="0" rIns="0" bIns="0">
            <a:normAutofit/>
          </a:bodyPr>
          <a:lstStyle>
            <a:lvl1pPr marL="0" indent="0">
              <a:lnSpc>
                <a:spcPct val="100000"/>
              </a:lnSpc>
              <a:spcBef>
                <a:spcPts val="0"/>
              </a:spcBef>
              <a:buNone/>
              <a:defRPr sz="14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br>
              <a:rPr lang="en-US" dirty="0"/>
            </a:br>
            <a:r>
              <a:rPr lang="en-US" dirty="0"/>
              <a:t>Title</a:t>
            </a:r>
            <a:br>
              <a:rPr lang="en-US" dirty="0"/>
            </a:br>
            <a:r>
              <a:rPr lang="en-US" dirty="0"/>
              <a:t>Contact information</a:t>
            </a:r>
          </a:p>
        </p:txBody>
      </p:sp>
    </p:spTree>
  </p:cSld>
  <p:clrMapOvr>
    <a:masterClrMapping/>
  </p:clrMapOvr>
  <p:extLst>
    <p:ext uri="{DCECCB84-F9BA-43D5-87BE-67443E8EF086}">
      <p15:sldGuideLst xmlns:p15="http://schemas.microsoft.com/office/powerpoint/2012/main">
        <p15:guide id="2" pos="43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3 Dark">
    <p:spTree>
      <p:nvGrpSpPr>
        <p:cNvPr id="1" name=""/>
        <p:cNvGrpSpPr/>
        <p:nvPr/>
      </p:nvGrpSpPr>
      <p:grpSpPr>
        <a:xfrm>
          <a:off x="0" y="0"/>
          <a:ext cx="0" cy="0"/>
          <a:chOff x="0" y="0"/>
          <a:chExt cx="0" cy="0"/>
        </a:xfrm>
      </p:grpSpPr>
      <p:sp>
        <p:nvSpPr>
          <p:cNvPr id="19" name="Date Placeholder 18"/>
          <p:cNvSpPr>
            <a:spLocks noGrp="1"/>
          </p:cNvSpPr>
          <p:nvPr>
            <p:ph type="dt" sz="half" idx="15"/>
          </p:nvPr>
        </p:nvSpPr>
        <p:spPr>
          <a:xfrm>
            <a:off x="10036810" y="6500814"/>
            <a:ext cx="1371600" cy="357186"/>
          </a:xfrm>
          <a:prstGeom prst="rect">
            <a:avLst/>
          </a:prstGeom>
        </p:spPr>
        <p:txBody>
          <a:bodyPr/>
          <a:lstStyle/>
          <a:p>
            <a:fld id="{FBF0E5F8-7748-4ACC-8C37-B57E090ABD2F}" type="datetime3">
              <a:rPr lang="en-US" smtClean="0"/>
              <a:t>9 May 2021</a:t>
            </a:fld>
            <a:endParaRPr lang="en-US" dirty="0"/>
          </a:p>
        </p:txBody>
      </p:sp>
      <p:sp>
        <p:nvSpPr>
          <p:cNvPr id="20" name="Footer Placeholder 19"/>
          <p:cNvSpPr>
            <a:spLocks noGrp="1"/>
          </p:cNvSpPr>
          <p:nvPr>
            <p:ph type="ftr" sz="quarter" idx="16"/>
          </p:nvPr>
        </p:nvSpPr>
        <p:spPr>
          <a:xfrm>
            <a:off x="742416" y="6500814"/>
            <a:ext cx="3197406" cy="355600"/>
          </a:xfrm>
          <a:prstGeom prst="rect">
            <a:avLst/>
          </a:prstGeom>
        </p:spPr>
        <p:txBody>
          <a:bodyPr/>
          <a:lstStyle/>
          <a:p>
            <a:endParaRPr lang="en-US" dirty="0"/>
          </a:p>
        </p:txBody>
      </p:sp>
      <p:sp>
        <p:nvSpPr>
          <p:cNvPr id="21" name="Slide Number Placeholder 20"/>
          <p:cNvSpPr>
            <a:spLocks noGrp="1"/>
          </p:cNvSpPr>
          <p:nvPr>
            <p:ph type="sldNum" sz="quarter" idx="17"/>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667"/>
            <a:ext cx="12189624" cy="6856664"/>
          </a:xfrm>
          <a:prstGeom prst="rect">
            <a:avLst/>
          </a:prstGeom>
        </p:spPr>
      </p:pic>
      <p:sp>
        <p:nvSpPr>
          <p:cNvPr id="22" name="Rectangle 21"/>
          <p:cNvSpPr/>
          <p:nvPr userDrawn="1"/>
        </p:nvSpPr>
        <p:spPr>
          <a:xfrm>
            <a:off x="0" y="4358640"/>
            <a:ext cx="12192000" cy="2499360"/>
          </a:xfrm>
          <a:prstGeom prst="rect">
            <a:avLst/>
          </a:prstGeom>
          <a:gradFill>
            <a:gsLst>
              <a:gs pos="0">
                <a:schemeClr val="accent1">
                  <a:lumMod val="50000"/>
                  <a:alpha val="0"/>
                </a:schemeClr>
              </a:gs>
              <a:gs pos="100000">
                <a:schemeClr val="accent1">
                  <a:lumMod val="50000"/>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4267200" y="3886201"/>
            <a:ext cx="6972300" cy="609600"/>
          </a:xfrm>
          <a:prstGeom prst="rect">
            <a:avLst/>
          </a:prstGeom>
        </p:spPr>
        <p:txBody>
          <a:bodyPr anchor="t">
            <a:normAutofit/>
          </a:bodyPr>
          <a:lstStyle>
            <a:lvl1pPr algn="l">
              <a:defRPr sz="4000">
                <a:solidFill>
                  <a:schemeClr val="bg1"/>
                </a:solidFill>
              </a:defRPr>
            </a:lvl1pPr>
          </a:lstStyle>
          <a:p>
            <a:r>
              <a:rPr lang="en-US" dirty="0"/>
              <a:t>Click to add title</a:t>
            </a:r>
          </a:p>
        </p:txBody>
      </p:sp>
      <p:sp>
        <p:nvSpPr>
          <p:cNvPr id="3" name="Subtitle 2"/>
          <p:cNvSpPr>
            <a:spLocks noGrp="1"/>
          </p:cNvSpPr>
          <p:nvPr>
            <p:ph type="subTitle" idx="1" hasCustomPrompt="1"/>
          </p:nvPr>
        </p:nvSpPr>
        <p:spPr>
          <a:xfrm>
            <a:off x="4267200" y="4495800"/>
            <a:ext cx="6972300" cy="571499"/>
          </a:xfrm>
          <a:prstGeom prst="rect">
            <a:avLst/>
          </a:prstGeom>
        </p:spPr>
        <p:txBody>
          <a:bodyPr lIns="0" tIns="0" rIns="0" bIns="0"/>
          <a:lstStyle>
            <a:lvl1pPr marL="0" indent="0" algn="l">
              <a:buNone/>
              <a:defRPr sz="2400" b="1">
                <a:solidFill>
                  <a:schemeClr val="accent2">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2" name="Text Placeholder 11"/>
          <p:cNvSpPr>
            <a:spLocks noGrp="1"/>
          </p:cNvSpPr>
          <p:nvPr>
            <p:ph type="body" sz="quarter" idx="13" hasCustomPrompt="1"/>
          </p:nvPr>
        </p:nvSpPr>
        <p:spPr>
          <a:xfrm>
            <a:off x="4267200" y="5067300"/>
            <a:ext cx="4010128" cy="1143000"/>
          </a:xfrm>
          <a:prstGeom prst="rect">
            <a:avLst/>
          </a:prstGeom>
        </p:spPr>
        <p:txBody>
          <a:bodyPr lIns="0" tIns="0" rIns="0" bIns="0">
            <a:normAutofit/>
          </a:bodyPr>
          <a:lstStyle>
            <a:lvl1pPr marL="0" indent="0">
              <a:spcBef>
                <a:spcPts val="0"/>
              </a:spcBef>
              <a:buNone/>
              <a:defRPr sz="1400">
                <a:solidFill>
                  <a:schemeClr val="accent2">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br>
              <a:rPr lang="en-US" dirty="0"/>
            </a:br>
            <a:r>
              <a:rPr lang="en-US" dirty="0"/>
              <a:t>Title</a:t>
            </a:r>
            <a:br>
              <a:rPr lang="en-US" dirty="0"/>
            </a:br>
            <a:r>
              <a:rPr lang="en-US" dirty="0"/>
              <a:t>Contact information</a:t>
            </a:r>
          </a:p>
        </p:txBody>
      </p:sp>
      <p:sp>
        <p:nvSpPr>
          <p:cNvPr id="8" name="Picture Placeholder 7"/>
          <p:cNvSpPr>
            <a:spLocks noGrp="1"/>
          </p:cNvSpPr>
          <p:nvPr>
            <p:ph type="pic" sz="quarter" idx="14" hasCustomPrompt="1"/>
          </p:nvPr>
        </p:nvSpPr>
        <p:spPr>
          <a:xfrm>
            <a:off x="0" y="0"/>
            <a:ext cx="12192000" cy="3440288"/>
          </a:xfrm>
          <a:prstGeom prst="rect">
            <a:avLst/>
          </a:prstGeom>
          <a:solidFill>
            <a:schemeClr val="tx2"/>
          </a:solidFill>
          <a:ln>
            <a:noFill/>
          </a:ln>
        </p:spPr>
        <p:txBody>
          <a:bodyPr anchor="ctr"/>
          <a:lstStyle>
            <a:lvl1pPr marL="0" indent="0" algn="ctr">
              <a:buNone/>
              <a:defRPr baseline="0">
                <a:solidFill>
                  <a:schemeClr val="tx2">
                    <a:lumMod val="60000"/>
                    <a:lumOff val="40000"/>
                  </a:schemeClr>
                </a:solidFill>
              </a:defRPr>
            </a:lvl1pPr>
          </a:lstStyle>
          <a:p>
            <a:r>
              <a:rPr lang="en-US" dirty="0"/>
              <a:t>Click to add image</a:t>
            </a:r>
          </a:p>
        </p:txBody>
      </p:sp>
      <p:cxnSp>
        <p:nvCxnSpPr>
          <p:cNvPr id="16" name="Straight Connector 15"/>
          <p:cNvCxnSpPr/>
          <p:nvPr/>
        </p:nvCxnSpPr>
        <p:spPr>
          <a:xfrm>
            <a:off x="3778686" y="3886200"/>
            <a:ext cx="0" cy="2324100"/>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5475" y="3411128"/>
            <a:ext cx="3030109" cy="1982102"/>
          </a:xfrm>
          <a:prstGeom prst="rect">
            <a:avLst/>
          </a:prstGeom>
        </p:spPr>
      </p:pic>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3 Light">
    <p:spTree>
      <p:nvGrpSpPr>
        <p:cNvPr id="1" name=""/>
        <p:cNvGrpSpPr/>
        <p:nvPr/>
      </p:nvGrpSpPr>
      <p:grpSpPr>
        <a:xfrm>
          <a:off x="0" y="0"/>
          <a:ext cx="0" cy="0"/>
          <a:chOff x="0" y="0"/>
          <a:chExt cx="0" cy="0"/>
        </a:xfrm>
      </p:grpSpPr>
      <p:sp>
        <p:nvSpPr>
          <p:cNvPr id="18" name="Date Placeholder 17"/>
          <p:cNvSpPr>
            <a:spLocks noGrp="1"/>
          </p:cNvSpPr>
          <p:nvPr>
            <p:ph type="dt" sz="half" idx="15"/>
          </p:nvPr>
        </p:nvSpPr>
        <p:spPr>
          <a:xfrm>
            <a:off x="10036810" y="6500814"/>
            <a:ext cx="1371600" cy="357186"/>
          </a:xfrm>
          <a:prstGeom prst="rect">
            <a:avLst/>
          </a:prstGeom>
        </p:spPr>
        <p:txBody>
          <a:bodyPr/>
          <a:lstStyle/>
          <a:p>
            <a:fld id="{6C5172D4-EDD0-482A-9D59-5376F3068746}" type="datetime3">
              <a:rPr lang="en-US" smtClean="0"/>
              <a:t>9 May 2021</a:t>
            </a:fld>
            <a:endParaRPr lang="en-US" dirty="0"/>
          </a:p>
        </p:txBody>
      </p:sp>
      <p:sp>
        <p:nvSpPr>
          <p:cNvPr id="19" name="Footer Placeholder 18"/>
          <p:cNvSpPr>
            <a:spLocks noGrp="1"/>
          </p:cNvSpPr>
          <p:nvPr>
            <p:ph type="ftr" sz="quarter" idx="16"/>
          </p:nvPr>
        </p:nvSpPr>
        <p:spPr>
          <a:xfrm>
            <a:off x="742416" y="6500814"/>
            <a:ext cx="3197406" cy="355600"/>
          </a:xfrm>
          <a:prstGeom prst="rect">
            <a:avLst/>
          </a:prstGeom>
        </p:spPr>
        <p:txBody>
          <a:bodyPr/>
          <a:lstStyle/>
          <a:p>
            <a:endParaRPr lang="en-US" dirty="0"/>
          </a:p>
        </p:txBody>
      </p:sp>
      <p:sp>
        <p:nvSpPr>
          <p:cNvPr id="20" name="Slide Number Placeholder 19"/>
          <p:cNvSpPr>
            <a:spLocks noGrp="1"/>
          </p:cNvSpPr>
          <p:nvPr>
            <p:ph type="sldNum" sz="quarter" idx="17"/>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667"/>
            <a:ext cx="12189624" cy="6856664"/>
          </a:xfrm>
          <a:prstGeom prst="rect">
            <a:avLst/>
          </a:prstGeom>
        </p:spPr>
      </p:pic>
      <p:sp>
        <p:nvSpPr>
          <p:cNvPr id="2" name="Title 1"/>
          <p:cNvSpPr>
            <a:spLocks noGrp="1"/>
          </p:cNvSpPr>
          <p:nvPr>
            <p:ph type="ctrTitle" hasCustomPrompt="1"/>
          </p:nvPr>
        </p:nvSpPr>
        <p:spPr>
          <a:xfrm>
            <a:off x="4267200" y="3886201"/>
            <a:ext cx="6972300" cy="609600"/>
          </a:xfrm>
          <a:prstGeom prst="rect">
            <a:avLst/>
          </a:prstGeom>
        </p:spPr>
        <p:txBody>
          <a:bodyPr anchor="t">
            <a:normAutofit/>
          </a:bodyPr>
          <a:lstStyle>
            <a:lvl1pPr algn="l">
              <a:defRPr sz="4000"/>
            </a:lvl1pPr>
          </a:lstStyle>
          <a:p>
            <a:r>
              <a:rPr lang="en-US" dirty="0"/>
              <a:t>Click to add title</a:t>
            </a:r>
          </a:p>
        </p:txBody>
      </p:sp>
      <p:sp>
        <p:nvSpPr>
          <p:cNvPr id="3" name="Subtitle 2"/>
          <p:cNvSpPr>
            <a:spLocks noGrp="1"/>
          </p:cNvSpPr>
          <p:nvPr>
            <p:ph type="subTitle" idx="1" hasCustomPrompt="1"/>
          </p:nvPr>
        </p:nvSpPr>
        <p:spPr>
          <a:xfrm>
            <a:off x="4267200" y="4495800"/>
            <a:ext cx="6972300" cy="571499"/>
          </a:xfrm>
          <a:prstGeom prst="rect">
            <a:avLst/>
          </a:prstGeom>
        </p:spPr>
        <p:txBody>
          <a:bodyPr lIns="0" tIns="0" rIns="0" bIns="0"/>
          <a:lstStyle>
            <a:lvl1pPr marL="0" indent="0" algn="l">
              <a:buNone/>
              <a:defRPr sz="2400" b="1" baseline="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2" name="Text Placeholder 11"/>
          <p:cNvSpPr>
            <a:spLocks noGrp="1"/>
          </p:cNvSpPr>
          <p:nvPr>
            <p:ph type="body" sz="quarter" idx="13" hasCustomPrompt="1"/>
          </p:nvPr>
        </p:nvSpPr>
        <p:spPr>
          <a:xfrm>
            <a:off x="4267200" y="5067300"/>
            <a:ext cx="4010128" cy="1143000"/>
          </a:xfrm>
          <a:prstGeom prst="rect">
            <a:avLst/>
          </a:prstGeom>
        </p:spPr>
        <p:txBody>
          <a:bodyPr lIns="0" tIns="0" rIns="0" bIns="0">
            <a:normAutofit/>
          </a:bodyPr>
          <a:lstStyle>
            <a:lvl1pPr marL="0" indent="0">
              <a:spcBef>
                <a:spcPts val="0"/>
              </a:spcBef>
              <a:buNone/>
              <a:defRPr sz="14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br>
              <a:rPr lang="en-US" dirty="0"/>
            </a:br>
            <a:r>
              <a:rPr lang="en-US" dirty="0"/>
              <a:t>Title</a:t>
            </a:r>
            <a:br>
              <a:rPr lang="en-US" dirty="0"/>
            </a:br>
            <a:r>
              <a:rPr lang="en-US" dirty="0"/>
              <a:t>Contact information</a:t>
            </a:r>
          </a:p>
        </p:txBody>
      </p:sp>
      <p:sp>
        <p:nvSpPr>
          <p:cNvPr id="8" name="Picture Placeholder 7"/>
          <p:cNvSpPr>
            <a:spLocks noGrp="1"/>
          </p:cNvSpPr>
          <p:nvPr>
            <p:ph type="pic" sz="quarter" idx="14" hasCustomPrompt="1"/>
          </p:nvPr>
        </p:nvSpPr>
        <p:spPr>
          <a:xfrm>
            <a:off x="0" y="0"/>
            <a:ext cx="12192000" cy="3440288"/>
          </a:xfrm>
          <a:prstGeom prst="rect">
            <a:avLst/>
          </a:prstGeom>
          <a:solidFill>
            <a:schemeClr val="bg1">
              <a:lumMod val="85000"/>
            </a:schemeClr>
          </a:solidFill>
          <a:ln>
            <a:noFill/>
          </a:ln>
        </p:spPr>
        <p:txBody>
          <a:bodyPr anchor="ctr"/>
          <a:lstStyle>
            <a:lvl1pPr marL="0" indent="0" algn="ctr">
              <a:buNone/>
              <a:defRPr baseline="0">
                <a:solidFill>
                  <a:schemeClr val="bg1">
                    <a:lumMod val="50000"/>
                  </a:schemeClr>
                </a:solidFill>
              </a:defRPr>
            </a:lvl1pPr>
          </a:lstStyle>
          <a:p>
            <a:r>
              <a:rPr lang="en-US" dirty="0"/>
              <a:t>Click to add image</a:t>
            </a:r>
          </a:p>
        </p:txBody>
      </p:sp>
      <p:cxnSp>
        <p:nvCxnSpPr>
          <p:cNvPr id="16" name="Straight Connector 15"/>
          <p:cNvCxnSpPr/>
          <p:nvPr/>
        </p:nvCxnSpPr>
        <p:spPr>
          <a:xfrm>
            <a:off x="3778686" y="3886200"/>
            <a:ext cx="0" cy="232410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5475" y="3411128"/>
            <a:ext cx="3030108" cy="1982101"/>
          </a:xfrm>
          <a:prstGeom prst="rect">
            <a:avLst/>
          </a:prstGeom>
        </p:spPr>
      </p:pic>
    </p:spTree>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4 Dark">
    <p:bg>
      <p:bgPr>
        <a:solidFill>
          <a:schemeClr val="accent1"/>
        </a:solidFill>
        <a:effectLst/>
      </p:bgPr>
    </p:bg>
    <p:spTree>
      <p:nvGrpSpPr>
        <p:cNvPr id="1" name=""/>
        <p:cNvGrpSpPr/>
        <p:nvPr/>
      </p:nvGrpSpPr>
      <p:grpSpPr>
        <a:xfrm>
          <a:off x="0" y="0"/>
          <a:ext cx="0" cy="0"/>
          <a:chOff x="0" y="0"/>
          <a:chExt cx="0" cy="0"/>
        </a:xfrm>
      </p:grpSpPr>
      <p:sp>
        <p:nvSpPr>
          <p:cNvPr id="20" name="Date Placeholder 19"/>
          <p:cNvSpPr>
            <a:spLocks noGrp="1"/>
          </p:cNvSpPr>
          <p:nvPr>
            <p:ph type="dt" sz="half" idx="18"/>
          </p:nvPr>
        </p:nvSpPr>
        <p:spPr>
          <a:xfrm>
            <a:off x="10036810" y="6500814"/>
            <a:ext cx="1371600" cy="357186"/>
          </a:xfrm>
          <a:prstGeom prst="rect">
            <a:avLst/>
          </a:prstGeom>
        </p:spPr>
        <p:txBody>
          <a:bodyPr/>
          <a:lstStyle/>
          <a:p>
            <a:fld id="{4CED436F-B354-4514-8219-71B6E1462638}" type="datetime3">
              <a:rPr lang="en-US" smtClean="0"/>
              <a:t>9 May 2021</a:t>
            </a:fld>
            <a:endParaRPr lang="en-US" dirty="0"/>
          </a:p>
        </p:txBody>
      </p:sp>
      <p:sp>
        <p:nvSpPr>
          <p:cNvPr id="24" name="Footer Placeholder 23"/>
          <p:cNvSpPr>
            <a:spLocks noGrp="1"/>
          </p:cNvSpPr>
          <p:nvPr>
            <p:ph type="ftr" sz="quarter" idx="19"/>
          </p:nvPr>
        </p:nvSpPr>
        <p:spPr>
          <a:xfrm>
            <a:off x="742416" y="6500814"/>
            <a:ext cx="3197406" cy="355600"/>
          </a:xfrm>
          <a:prstGeom prst="rect">
            <a:avLst/>
          </a:prstGeom>
        </p:spPr>
        <p:txBody>
          <a:bodyPr/>
          <a:lstStyle/>
          <a:p>
            <a:endParaRPr lang="en-US" dirty="0"/>
          </a:p>
        </p:txBody>
      </p:sp>
      <p:sp>
        <p:nvSpPr>
          <p:cNvPr id="25" name="Slide Number Placeholder 24"/>
          <p:cNvSpPr>
            <a:spLocks noGrp="1"/>
          </p:cNvSpPr>
          <p:nvPr>
            <p:ph type="sldNum" sz="quarter" idx="20"/>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sp>
        <p:nvSpPr>
          <p:cNvPr id="13" name="Rectangle 12"/>
          <p:cNvSpPr/>
          <p:nvPr/>
        </p:nvSpPr>
        <p:spPr>
          <a:xfrm>
            <a:off x="0" y="6291470"/>
            <a:ext cx="12192000" cy="5665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667"/>
            <a:ext cx="12189624" cy="6856664"/>
          </a:xfrm>
          <a:prstGeom prst="rect">
            <a:avLst/>
          </a:prstGeom>
        </p:spPr>
      </p:pic>
      <p:sp>
        <p:nvSpPr>
          <p:cNvPr id="14" name="Rectangle 13"/>
          <p:cNvSpPr/>
          <p:nvPr/>
        </p:nvSpPr>
        <p:spPr>
          <a:xfrm>
            <a:off x="0" y="4358640"/>
            <a:ext cx="12192000" cy="2499360"/>
          </a:xfrm>
          <a:prstGeom prst="rect">
            <a:avLst/>
          </a:prstGeom>
          <a:gradFill>
            <a:gsLst>
              <a:gs pos="0">
                <a:schemeClr val="accent1">
                  <a:lumMod val="50000"/>
                  <a:alpha val="0"/>
                </a:schemeClr>
              </a:gs>
              <a:gs pos="100000">
                <a:schemeClr val="accent1">
                  <a:lumMod val="50000"/>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4267200" y="3886201"/>
            <a:ext cx="6972300" cy="609600"/>
          </a:xfrm>
          <a:prstGeom prst="rect">
            <a:avLst/>
          </a:prstGeom>
        </p:spPr>
        <p:txBody>
          <a:bodyPr anchor="t">
            <a:normAutofit/>
          </a:bodyPr>
          <a:lstStyle>
            <a:lvl1pPr algn="l">
              <a:defRPr sz="4000">
                <a:solidFill>
                  <a:schemeClr val="bg1"/>
                </a:solidFill>
              </a:defRPr>
            </a:lvl1pPr>
          </a:lstStyle>
          <a:p>
            <a:r>
              <a:rPr lang="en-US" dirty="0"/>
              <a:t>Click to add title</a:t>
            </a:r>
          </a:p>
        </p:txBody>
      </p:sp>
      <p:sp>
        <p:nvSpPr>
          <p:cNvPr id="3" name="Subtitle 2"/>
          <p:cNvSpPr>
            <a:spLocks noGrp="1"/>
          </p:cNvSpPr>
          <p:nvPr>
            <p:ph type="subTitle" idx="1" hasCustomPrompt="1"/>
          </p:nvPr>
        </p:nvSpPr>
        <p:spPr>
          <a:xfrm>
            <a:off x="4267200" y="4495800"/>
            <a:ext cx="6972300" cy="571499"/>
          </a:xfrm>
          <a:prstGeom prst="rect">
            <a:avLst/>
          </a:prstGeom>
        </p:spPr>
        <p:txBody>
          <a:bodyPr lIns="0" tIns="0" rIns="0" bIns="0"/>
          <a:lstStyle>
            <a:lvl1pPr marL="0" indent="0" algn="l">
              <a:buNone/>
              <a:defRPr sz="2400" b="1">
                <a:solidFill>
                  <a:schemeClr val="accent2">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2" name="Text Placeholder 11"/>
          <p:cNvSpPr>
            <a:spLocks noGrp="1"/>
          </p:cNvSpPr>
          <p:nvPr>
            <p:ph type="body" sz="quarter" idx="13" hasCustomPrompt="1"/>
          </p:nvPr>
        </p:nvSpPr>
        <p:spPr>
          <a:xfrm>
            <a:off x="4267200" y="5067300"/>
            <a:ext cx="4010128" cy="1143000"/>
          </a:xfrm>
          <a:prstGeom prst="rect">
            <a:avLst/>
          </a:prstGeom>
        </p:spPr>
        <p:txBody>
          <a:bodyPr lIns="0" tIns="0" rIns="0" bIns="0">
            <a:normAutofit/>
          </a:bodyPr>
          <a:lstStyle>
            <a:lvl1pPr marL="0" indent="0">
              <a:spcBef>
                <a:spcPts val="0"/>
              </a:spcBef>
              <a:buNone/>
              <a:defRPr sz="1400">
                <a:solidFill>
                  <a:schemeClr val="accent2">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br>
              <a:rPr lang="en-US" dirty="0"/>
            </a:br>
            <a:r>
              <a:rPr lang="en-US" dirty="0"/>
              <a:t>Title</a:t>
            </a:r>
            <a:br>
              <a:rPr lang="en-US" dirty="0"/>
            </a:br>
            <a:r>
              <a:rPr lang="en-US" dirty="0"/>
              <a:t>Contact information</a:t>
            </a:r>
          </a:p>
        </p:txBody>
      </p:sp>
      <p:sp>
        <p:nvSpPr>
          <p:cNvPr id="21" name="Picture Placeholder 7"/>
          <p:cNvSpPr>
            <a:spLocks noGrp="1"/>
          </p:cNvSpPr>
          <p:nvPr>
            <p:ph type="pic" sz="quarter" idx="15" hasCustomPrompt="1"/>
          </p:nvPr>
        </p:nvSpPr>
        <p:spPr>
          <a:xfrm>
            <a:off x="-2370" y="0"/>
            <a:ext cx="4063997" cy="3440287"/>
          </a:xfrm>
          <a:prstGeom prst="rect">
            <a:avLst/>
          </a:prstGeom>
          <a:solidFill>
            <a:schemeClr val="tx2"/>
          </a:solidFill>
          <a:ln>
            <a:noFill/>
          </a:ln>
        </p:spPr>
        <p:txBody>
          <a:bodyPr anchor="ctr"/>
          <a:lstStyle>
            <a:lvl1pPr marL="0" indent="0" algn="ctr">
              <a:buNone/>
              <a:defRPr baseline="0">
                <a:solidFill>
                  <a:schemeClr val="tx2">
                    <a:lumMod val="60000"/>
                    <a:lumOff val="40000"/>
                  </a:schemeClr>
                </a:solidFill>
              </a:defRPr>
            </a:lvl1pPr>
          </a:lstStyle>
          <a:p>
            <a:r>
              <a:rPr lang="en-US" dirty="0"/>
              <a:t>Click to add image</a:t>
            </a:r>
          </a:p>
        </p:txBody>
      </p:sp>
      <p:sp>
        <p:nvSpPr>
          <p:cNvPr id="22" name="Picture Placeholder 7"/>
          <p:cNvSpPr>
            <a:spLocks noGrp="1"/>
          </p:cNvSpPr>
          <p:nvPr>
            <p:ph type="pic" sz="quarter" idx="16" hasCustomPrompt="1"/>
          </p:nvPr>
        </p:nvSpPr>
        <p:spPr>
          <a:xfrm>
            <a:off x="4061628" y="0"/>
            <a:ext cx="4063996" cy="3440287"/>
          </a:xfrm>
          <a:prstGeom prst="rect">
            <a:avLst/>
          </a:prstGeom>
          <a:solidFill>
            <a:schemeClr val="tx2"/>
          </a:solidFill>
          <a:ln>
            <a:noFill/>
          </a:ln>
        </p:spPr>
        <p:txBody>
          <a:bodyPr anchor="ctr"/>
          <a:lstStyle>
            <a:lvl1pPr marL="0" indent="0" algn="ctr">
              <a:buNone/>
              <a:defRPr baseline="0">
                <a:solidFill>
                  <a:schemeClr val="tx2">
                    <a:lumMod val="60000"/>
                    <a:lumOff val="40000"/>
                  </a:schemeClr>
                </a:solidFill>
              </a:defRPr>
            </a:lvl1pPr>
          </a:lstStyle>
          <a:p>
            <a:r>
              <a:rPr lang="en-US" dirty="0"/>
              <a:t>Click to add image</a:t>
            </a:r>
          </a:p>
        </p:txBody>
      </p:sp>
      <p:sp>
        <p:nvSpPr>
          <p:cNvPr id="23" name="Picture Placeholder 7"/>
          <p:cNvSpPr>
            <a:spLocks noGrp="1"/>
          </p:cNvSpPr>
          <p:nvPr>
            <p:ph type="pic" sz="quarter" idx="17" hasCustomPrompt="1"/>
          </p:nvPr>
        </p:nvSpPr>
        <p:spPr>
          <a:xfrm>
            <a:off x="8125625" y="0"/>
            <a:ext cx="4066376" cy="3440287"/>
          </a:xfrm>
          <a:prstGeom prst="rect">
            <a:avLst/>
          </a:prstGeom>
          <a:solidFill>
            <a:schemeClr val="tx2"/>
          </a:solidFill>
          <a:ln>
            <a:noFill/>
          </a:ln>
        </p:spPr>
        <p:txBody>
          <a:bodyPr anchor="ctr"/>
          <a:lstStyle>
            <a:lvl1pPr marL="0" indent="0" algn="ctr">
              <a:buNone/>
              <a:defRPr baseline="0">
                <a:solidFill>
                  <a:schemeClr val="tx2">
                    <a:lumMod val="60000"/>
                    <a:lumOff val="40000"/>
                  </a:schemeClr>
                </a:solidFill>
              </a:defRPr>
            </a:lvl1pPr>
          </a:lstStyle>
          <a:p>
            <a:r>
              <a:rPr lang="en-US" dirty="0"/>
              <a:t>Click to add image</a:t>
            </a:r>
          </a:p>
        </p:txBody>
      </p:sp>
      <p:cxnSp>
        <p:nvCxnSpPr>
          <p:cNvPr id="15" name="Straight Connector 14"/>
          <p:cNvCxnSpPr/>
          <p:nvPr userDrawn="1"/>
        </p:nvCxnSpPr>
        <p:spPr>
          <a:xfrm>
            <a:off x="3778686" y="3886200"/>
            <a:ext cx="0" cy="2324100"/>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5475" y="3411128"/>
            <a:ext cx="3030109" cy="1982102"/>
          </a:xfrm>
          <a:prstGeom prst="rect">
            <a:avLst/>
          </a:prstGeom>
        </p:spPr>
      </p:pic>
    </p:spTree>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4 Light">
    <p:spTree>
      <p:nvGrpSpPr>
        <p:cNvPr id="1" name=""/>
        <p:cNvGrpSpPr/>
        <p:nvPr/>
      </p:nvGrpSpPr>
      <p:grpSpPr>
        <a:xfrm>
          <a:off x="0" y="0"/>
          <a:ext cx="0" cy="0"/>
          <a:chOff x="0" y="0"/>
          <a:chExt cx="0" cy="0"/>
        </a:xfrm>
      </p:grpSpPr>
      <p:sp>
        <p:nvSpPr>
          <p:cNvPr id="16" name="Date Placeholder 15"/>
          <p:cNvSpPr>
            <a:spLocks noGrp="1"/>
          </p:cNvSpPr>
          <p:nvPr>
            <p:ph type="dt" sz="half" idx="18"/>
          </p:nvPr>
        </p:nvSpPr>
        <p:spPr>
          <a:xfrm>
            <a:off x="10036810" y="6500814"/>
            <a:ext cx="1371600" cy="357186"/>
          </a:xfrm>
          <a:prstGeom prst="rect">
            <a:avLst/>
          </a:prstGeom>
        </p:spPr>
        <p:txBody>
          <a:bodyPr/>
          <a:lstStyle/>
          <a:p>
            <a:fld id="{139929EE-879A-4574-B146-9BED48A4C5B4}" type="datetime3">
              <a:rPr lang="en-US" smtClean="0"/>
              <a:t>9 May 2021</a:t>
            </a:fld>
            <a:endParaRPr lang="en-US" dirty="0"/>
          </a:p>
        </p:txBody>
      </p:sp>
      <p:sp>
        <p:nvSpPr>
          <p:cNvPr id="17" name="Footer Placeholder 16"/>
          <p:cNvSpPr>
            <a:spLocks noGrp="1"/>
          </p:cNvSpPr>
          <p:nvPr>
            <p:ph type="ftr" sz="quarter" idx="19"/>
          </p:nvPr>
        </p:nvSpPr>
        <p:spPr>
          <a:xfrm>
            <a:off x="742416" y="6500814"/>
            <a:ext cx="3197406" cy="355600"/>
          </a:xfrm>
          <a:prstGeom prst="rect">
            <a:avLst/>
          </a:prstGeom>
        </p:spPr>
        <p:txBody>
          <a:bodyPr/>
          <a:lstStyle/>
          <a:p>
            <a:endParaRPr lang="en-US" dirty="0"/>
          </a:p>
        </p:txBody>
      </p:sp>
      <p:sp>
        <p:nvSpPr>
          <p:cNvPr id="19" name="Slide Number Placeholder 18"/>
          <p:cNvSpPr>
            <a:spLocks noGrp="1"/>
          </p:cNvSpPr>
          <p:nvPr>
            <p:ph type="sldNum" sz="quarter" idx="20"/>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5" y="667"/>
            <a:ext cx="12189624" cy="6856664"/>
          </a:xfrm>
          <a:prstGeom prst="rect">
            <a:avLst/>
          </a:prstGeom>
        </p:spPr>
      </p:pic>
      <p:sp>
        <p:nvSpPr>
          <p:cNvPr id="2" name="Title 1"/>
          <p:cNvSpPr>
            <a:spLocks noGrp="1"/>
          </p:cNvSpPr>
          <p:nvPr>
            <p:ph type="ctrTitle" hasCustomPrompt="1"/>
          </p:nvPr>
        </p:nvSpPr>
        <p:spPr>
          <a:xfrm>
            <a:off x="4267200" y="3886201"/>
            <a:ext cx="6972300" cy="609600"/>
          </a:xfrm>
          <a:prstGeom prst="rect">
            <a:avLst/>
          </a:prstGeom>
        </p:spPr>
        <p:txBody>
          <a:bodyPr anchor="t">
            <a:normAutofit/>
          </a:bodyPr>
          <a:lstStyle>
            <a:lvl1pPr algn="l">
              <a:defRPr sz="4000"/>
            </a:lvl1pPr>
          </a:lstStyle>
          <a:p>
            <a:r>
              <a:rPr lang="en-US" dirty="0"/>
              <a:t>Click to add title</a:t>
            </a:r>
          </a:p>
        </p:txBody>
      </p:sp>
      <p:sp>
        <p:nvSpPr>
          <p:cNvPr id="3" name="Subtitle 2"/>
          <p:cNvSpPr>
            <a:spLocks noGrp="1"/>
          </p:cNvSpPr>
          <p:nvPr>
            <p:ph type="subTitle" idx="1" hasCustomPrompt="1"/>
          </p:nvPr>
        </p:nvSpPr>
        <p:spPr>
          <a:xfrm>
            <a:off x="4267200" y="4495800"/>
            <a:ext cx="6972300" cy="571499"/>
          </a:xfrm>
          <a:prstGeom prst="rect">
            <a:avLst/>
          </a:prstGeom>
        </p:spPr>
        <p:txBody>
          <a:bodyPr lIns="0" tIns="0" rIns="0" bIns="0"/>
          <a:lstStyle>
            <a:lvl1pPr marL="0" indent="0" algn="l">
              <a:buNone/>
              <a:defRPr sz="2400" b="1">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2" name="Text Placeholder 11"/>
          <p:cNvSpPr>
            <a:spLocks noGrp="1"/>
          </p:cNvSpPr>
          <p:nvPr>
            <p:ph type="body" sz="quarter" idx="13" hasCustomPrompt="1"/>
          </p:nvPr>
        </p:nvSpPr>
        <p:spPr>
          <a:xfrm>
            <a:off x="4267200" y="5067300"/>
            <a:ext cx="4010128" cy="1143000"/>
          </a:xfrm>
          <a:prstGeom prst="rect">
            <a:avLst/>
          </a:prstGeom>
        </p:spPr>
        <p:txBody>
          <a:bodyPr lIns="0" tIns="0" rIns="0" bIns="0">
            <a:normAutofit/>
          </a:bodyPr>
          <a:lstStyle>
            <a:lvl1pPr marL="0" indent="0">
              <a:spcBef>
                <a:spcPts val="0"/>
              </a:spcBef>
              <a:buNone/>
              <a:defRPr sz="14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br>
              <a:rPr lang="en-US" dirty="0"/>
            </a:br>
            <a:r>
              <a:rPr lang="en-US" dirty="0"/>
              <a:t>Title</a:t>
            </a:r>
            <a:br>
              <a:rPr lang="en-US" dirty="0"/>
            </a:br>
            <a:r>
              <a:rPr lang="en-US" dirty="0"/>
              <a:t>Contact information</a:t>
            </a:r>
          </a:p>
        </p:txBody>
      </p:sp>
      <p:sp>
        <p:nvSpPr>
          <p:cNvPr id="21" name="Picture Placeholder 7"/>
          <p:cNvSpPr>
            <a:spLocks noGrp="1"/>
          </p:cNvSpPr>
          <p:nvPr>
            <p:ph type="pic" sz="quarter" idx="15" hasCustomPrompt="1"/>
          </p:nvPr>
        </p:nvSpPr>
        <p:spPr>
          <a:xfrm>
            <a:off x="1" y="0"/>
            <a:ext cx="4063999" cy="3440287"/>
          </a:xfrm>
          <a:prstGeom prst="rect">
            <a:avLst/>
          </a:prstGeom>
          <a:solidFill>
            <a:schemeClr val="bg1">
              <a:lumMod val="85000"/>
            </a:schemeClr>
          </a:solidFill>
          <a:ln>
            <a:noFill/>
          </a:ln>
        </p:spPr>
        <p:txBody>
          <a:bodyPr anchor="ctr"/>
          <a:lstStyle>
            <a:lvl1pPr marL="0" indent="0" algn="ctr">
              <a:buNone/>
              <a:defRPr baseline="0">
                <a:solidFill>
                  <a:schemeClr val="bg1">
                    <a:lumMod val="50000"/>
                  </a:schemeClr>
                </a:solidFill>
              </a:defRPr>
            </a:lvl1pPr>
          </a:lstStyle>
          <a:p>
            <a:r>
              <a:rPr lang="en-US" dirty="0"/>
              <a:t>Click to add image</a:t>
            </a:r>
          </a:p>
        </p:txBody>
      </p:sp>
      <p:sp>
        <p:nvSpPr>
          <p:cNvPr id="22" name="Picture Placeholder 7"/>
          <p:cNvSpPr>
            <a:spLocks noGrp="1"/>
          </p:cNvSpPr>
          <p:nvPr>
            <p:ph type="pic" sz="quarter" idx="16" hasCustomPrompt="1"/>
          </p:nvPr>
        </p:nvSpPr>
        <p:spPr>
          <a:xfrm>
            <a:off x="4064000" y="0"/>
            <a:ext cx="4061625" cy="3440287"/>
          </a:xfrm>
          <a:prstGeom prst="rect">
            <a:avLst/>
          </a:prstGeom>
          <a:solidFill>
            <a:schemeClr val="bg1">
              <a:lumMod val="85000"/>
            </a:schemeClr>
          </a:solidFill>
          <a:ln>
            <a:noFill/>
          </a:ln>
        </p:spPr>
        <p:txBody>
          <a:bodyPr anchor="ctr"/>
          <a:lstStyle>
            <a:lvl1pPr marL="0" indent="0" algn="ctr">
              <a:buNone/>
              <a:defRPr baseline="0">
                <a:solidFill>
                  <a:schemeClr val="bg1">
                    <a:lumMod val="50000"/>
                  </a:schemeClr>
                </a:solidFill>
              </a:defRPr>
            </a:lvl1pPr>
          </a:lstStyle>
          <a:p>
            <a:r>
              <a:rPr lang="en-US" dirty="0"/>
              <a:t>Click to add image</a:t>
            </a:r>
          </a:p>
        </p:txBody>
      </p:sp>
      <p:sp>
        <p:nvSpPr>
          <p:cNvPr id="23" name="Picture Placeholder 7"/>
          <p:cNvSpPr>
            <a:spLocks noGrp="1"/>
          </p:cNvSpPr>
          <p:nvPr>
            <p:ph type="pic" sz="quarter" idx="17" hasCustomPrompt="1"/>
          </p:nvPr>
        </p:nvSpPr>
        <p:spPr>
          <a:xfrm>
            <a:off x="8125625" y="0"/>
            <a:ext cx="4066375" cy="3440287"/>
          </a:xfrm>
          <a:prstGeom prst="rect">
            <a:avLst/>
          </a:prstGeom>
          <a:solidFill>
            <a:schemeClr val="bg1">
              <a:lumMod val="85000"/>
            </a:schemeClr>
          </a:solidFill>
          <a:ln>
            <a:noFill/>
          </a:ln>
        </p:spPr>
        <p:txBody>
          <a:bodyPr anchor="ctr"/>
          <a:lstStyle>
            <a:lvl1pPr marL="0" indent="0" algn="ctr">
              <a:buNone/>
              <a:defRPr baseline="0">
                <a:solidFill>
                  <a:schemeClr val="bg1">
                    <a:lumMod val="50000"/>
                  </a:schemeClr>
                </a:solidFill>
              </a:defRPr>
            </a:lvl1pPr>
          </a:lstStyle>
          <a:p>
            <a:r>
              <a:rPr lang="en-US" dirty="0"/>
              <a:t>Click to add image</a:t>
            </a:r>
          </a:p>
        </p:txBody>
      </p:sp>
      <p:cxnSp>
        <p:nvCxnSpPr>
          <p:cNvPr id="18" name="Straight Connector 17"/>
          <p:cNvCxnSpPr/>
          <p:nvPr/>
        </p:nvCxnSpPr>
        <p:spPr>
          <a:xfrm>
            <a:off x="3778686" y="3886200"/>
            <a:ext cx="0" cy="232410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4" name="Picture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5475" y="3411128"/>
            <a:ext cx="3030108" cy="1982101"/>
          </a:xfrm>
          <a:prstGeom prst="rect">
            <a:avLst/>
          </a:prstGeom>
        </p:spPr>
      </p:pic>
    </p:spTree>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5 Dark">
    <p:bg>
      <p:bgPr>
        <a:solidFill>
          <a:schemeClr val="accent1"/>
        </a:solidFill>
        <a:effectLst/>
      </p:bgPr>
    </p:bg>
    <p:spTree>
      <p:nvGrpSpPr>
        <p:cNvPr id="1" name=""/>
        <p:cNvGrpSpPr/>
        <p:nvPr/>
      </p:nvGrpSpPr>
      <p:grpSpPr>
        <a:xfrm>
          <a:off x="0" y="0"/>
          <a:ext cx="0" cy="0"/>
          <a:chOff x="0" y="0"/>
          <a:chExt cx="0" cy="0"/>
        </a:xfrm>
      </p:grpSpPr>
      <p:sp>
        <p:nvSpPr>
          <p:cNvPr id="19" name="Date Placeholder 18"/>
          <p:cNvSpPr>
            <a:spLocks noGrp="1"/>
          </p:cNvSpPr>
          <p:nvPr>
            <p:ph type="dt" sz="half" idx="15"/>
          </p:nvPr>
        </p:nvSpPr>
        <p:spPr>
          <a:xfrm>
            <a:off x="10036810" y="6500814"/>
            <a:ext cx="1371600" cy="357186"/>
          </a:xfrm>
          <a:prstGeom prst="rect">
            <a:avLst/>
          </a:prstGeom>
        </p:spPr>
        <p:txBody>
          <a:bodyPr/>
          <a:lstStyle/>
          <a:p>
            <a:fld id="{4D2E7C0A-B003-47BB-897B-0979338FF81B}" type="datetime3">
              <a:rPr lang="en-US" smtClean="0"/>
              <a:t>9 May 2021</a:t>
            </a:fld>
            <a:endParaRPr lang="en-US" dirty="0"/>
          </a:p>
        </p:txBody>
      </p:sp>
      <p:sp>
        <p:nvSpPr>
          <p:cNvPr id="22" name="Footer Placeholder 21"/>
          <p:cNvSpPr>
            <a:spLocks noGrp="1"/>
          </p:cNvSpPr>
          <p:nvPr>
            <p:ph type="ftr" sz="quarter" idx="16"/>
          </p:nvPr>
        </p:nvSpPr>
        <p:spPr>
          <a:xfrm>
            <a:off x="742416" y="6500814"/>
            <a:ext cx="3197406" cy="355600"/>
          </a:xfrm>
          <a:prstGeom prst="rect">
            <a:avLst/>
          </a:prstGeom>
        </p:spPr>
        <p:txBody>
          <a:bodyPr/>
          <a:lstStyle/>
          <a:p>
            <a:endParaRPr lang="en-US" dirty="0"/>
          </a:p>
        </p:txBody>
      </p:sp>
      <p:sp>
        <p:nvSpPr>
          <p:cNvPr id="23" name="Slide Number Placeholder 22"/>
          <p:cNvSpPr>
            <a:spLocks noGrp="1"/>
          </p:cNvSpPr>
          <p:nvPr>
            <p:ph type="sldNum" sz="quarter" idx="17"/>
          </p:nvPr>
        </p:nvSpPr>
        <p:spPr>
          <a:xfrm>
            <a:off x="11440302" y="6500474"/>
            <a:ext cx="381000" cy="357526"/>
          </a:xfrm>
          <a:prstGeom prst="rect">
            <a:avLst/>
          </a:prstGeom>
        </p:spPr>
        <p:txBody>
          <a:bodyPr/>
          <a:lstStyle/>
          <a:p>
            <a:fld id="{4EBCDCBD-78E1-0D41-A999-31B5EBF8E02C}" type="slidenum">
              <a:rPr lang="en-US" smtClean="0"/>
              <a:pPr/>
              <a:t>‹#›</a:t>
            </a:fld>
            <a:endParaRPr lang="en-US" dirty="0"/>
          </a:p>
        </p:txBody>
      </p:sp>
      <p:pic>
        <p:nvPicPr>
          <p:cNvPr id="21" name="Picture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667"/>
            <a:ext cx="12189624" cy="6856664"/>
          </a:xfrm>
          <a:prstGeom prst="rect">
            <a:avLst/>
          </a:prstGeom>
        </p:spPr>
      </p:pic>
      <p:sp>
        <p:nvSpPr>
          <p:cNvPr id="13" name="Rectangle 12"/>
          <p:cNvSpPr/>
          <p:nvPr/>
        </p:nvSpPr>
        <p:spPr>
          <a:xfrm>
            <a:off x="0" y="4361627"/>
            <a:ext cx="12192000" cy="2499360"/>
          </a:xfrm>
          <a:prstGeom prst="rect">
            <a:avLst/>
          </a:prstGeom>
          <a:gradFill>
            <a:gsLst>
              <a:gs pos="0">
                <a:schemeClr val="accent1">
                  <a:lumMod val="50000"/>
                  <a:alpha val="0"/>
                </a:schemeClr>
              </a:gs>
              <a:gs pos="100000">
                <a:schemeClr val="accent1">
                  <a:lumMod val="50000"/>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4191000" y="1028700"/>
            <a:ext cx="6819900" cy="1482245"/>
          </a:xfrm>
          <a:prstGeom prst="rect">
            <a:avLst/>
          </a:prstGeom>
        </p:spPr>
        <p:txBody>
          <a:bodyPr anchor="t">
            <a:normAutofit/>
          </a:bodyPr>
          <a:lstStyle>
            <a:lvl1pPr algn="l">
              <a:defRPr sz="3200" baseline="0">
                <a:solidFill>
                  <a:schemeClr val="bg1"/>
                </a:solidFill>
              </a:defRPr>
            </a:lvl1pPr>
          </a:lstStyle>
          <a:p>
            <a:r>
              <a:rPr lang="en-US" dirty="0"/>
              <a:t>Click to add title </a:t>
            </a:r>
            <a:br>
              <a:rPr lang="en-US" dirty="0"/>
            </a:br>
            <a:r>
              <a:rPr lang="en-US" dirty="0"/>
              <a:t>(recommended for titles that </a:t>
            </a:r>
            <a:br>
              <a:rPr lang="en-US" dirty="0"/>
            </a:br>
            <a:r>
              <a:rPr lang="en-US" dirty="0"/>
              <a:t>are 2-3 lines long)</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338" y="532082"/>
            <a:ext cx="3271029" cy="2139696"/>
          </a:xfrm>
          <a:prstGeom prst="rect">
            <a:avLst/>
          </a:prstGeom>
        </p:spPr>
      </p:pic>
      <p:cxnSp>
        <p:nvCxnSpPr>
          <p:cNvPr id="8" name="Straight Connector 7"/>
          <p:cNvCxnSpPr/>
          <p:nvPr/>
        </p:nvCxnSpPr>
        <p:spPr>
          <a:xfrm>
            <a:off x="4191000" y="3855309"/>
            <a:ext cx="68199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4" hasCustomPrompt="1"/>
          </p:nvPr>
        </p:nvSpPr>
        <p:spPr>
          <a:xfrm>
            <a:off x="4191000" y="3976706"/>
            <a:ext cx="6819900" cy="2233594"/>
          </a:xfrm>
          <a:prstGeom prst="rect">
            <a:avLst/>
          </a:prstGeom>
        </p:spPr>
        <p:txBody>
          <a:bodyPr lIns="0" tIns="0" rIns="0" bIns="0">
            <a:normAutofit/>
          </a:bodyPr>
          <a:lstStyle>
            <a:lvl1pPr marL="0" indent="0">
              <a:spcBef>
                <a:spcPts val="200"/>
              </a:spcBef>
              <a:buNone/>
              <a:defRPr sz="100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r>
              <a:rPr lang="en-US" dirty="0">
                <a:effectLst/>
                <a:latin typeface="Helvetica" charset="0"/>
              </a:rPr>
              <a:t>Click to add classification text</a:t>
            </a:r>
          </a:p>
        </p:txBody>
      </p:sp>
      <p:cxnSp>
        <p:nvCxnSpPr>
          <p:cNvPr id="20" name="Straight Connector 19"/>
          <p:cNvCxnSpPr/>
          <p:nvPr/>
        </p:nvCxnSpPr>
        <p:spPr>
          <a:xfrm>
            <a:off x="4191000" y="3855309"/>
            <a:ext cx="68199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4191000" y="3855309"/>
            <a:ext cx="68199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Subtitle 2"/>
          <p:cNvSpPr>
            <a:spLocks noGrp="1"/>
          </p:cNvSpPr>
          <p:nvPr>
            <p:ph type="subTitle" idx="1" hasCustomPrompt="1"/>
          </p:nvPr>
        </p:nvSpPr>
        <p:spPr>
          <a:xfrm>
            <a:off x="4191001" y="2514600"/>
            <a:ext cx="6819900" cy="342899"/>
          </a:xfrm>
          <a:prstGeom prst="rect">
            <a:avLst/>
          </a:prstGeom>
        </p:spPr>
        <p:txBody>
          <a:bodyPr lIns="0" tIns="0" rIns="0" bIns="0">
            <a:normAutofit/>
          </a:bodyPr>
          <a:lstStyle>
            <a:lvl1pPr marL="0" indent="0" algn="l">
              <a:buNone/>
              <a:defRPr sz="1600" b="1">
                <a:solidFill>
                  <a:schemeClr val="accent2">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7" name="Text Placeholder 11"/>
          <p:cNvSpPr>
            <a:spLocks noGrp="1"/>
          </p:cNvSpPr>
          <p:nvPr>
            <p:ph type="body" sz="quarter" idx="13" hasCustomPrompt="1"/>
          </p:nvPr>
        </p:nvSpPr>
        <p:spPr>
          <a:xfrm>
            <a:off x="4191000" y="2860102"/>
            <a:ext cx="6819900" cy="790832"/>
          </a:xfrm>
          <a:prstGeom prst="rect">
            <a:avLst/>
          </a:prstGeom>
        </p:spPr>
        <p:txBody>
          <a:bodyPr lIns="0" tIns="0" rIns="0" bIns="0">
            <a:normAutofit/>
          </a:bodyPr>
          <a:lstStyle>
            <a:lvl1pPr marL="0" indent="0">
              <a:spcBef>
                <a:spcPts val="0"/>
              </a:spcBef>
              <a:buNone/>
              <a:defRPr sz="1200">
                <a:solidFill>
                  <a:schemeClr val="accent2">
                    <a:lumMod val="60000"/>
                    <a:lumOff val="4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Name</a:t>
            </a:r>
            <a:br>
              <a:rPr lang="en-US" dirty="0"/>
            </a:br>
            <a:r>
              <a:rPr lang="en-US" dirty="0"/>
              <a:t>Title</a:t>
            </a:r>
            <a:br>
              <a:rPr lang="en-US" dirty="0"/>
            </a:br>
            <a:r>
              <a:rPr lang="en-US" dirty="0"/>
              <a:t>Contact information</a:t>
            </a:r>
          </a:p>
        </p:txBody>
      </p:sp>
    </p:spTree>
  </p:cSld>
  <p:clrMapOvr>
    <a:masterClrMapping/>
  </p:clrMapOvr>
  <p:extLst>
    <p:ext uri="{DCECCB84-F9BA-43D5-87BE-67443E8EF086}">
      <p15:sldGuideLst xmlns:p15="http://schemas.microsoft.com/office/powerpoint/2012/main">
        <p15:guide id="5" pos="6936">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Rectangle 12"/>
          <p:cNvSpPr/>
          <p:nvPr userDrawn="1"/>
        </p:nvSpPr>
        <p:spPr>
          <a:xfrm>
            <a:off x="0" y="6499798"/>
            <a:ext cx="12192000" cy="356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tlCol="0" anchor="ctr"/>
          <a:lstStyle/>
          <a:p>
            <a:pPr algn="ctr"/>
            <a:endParaRPr lang="en-US" dirty="0"/>
          </a:p>
        </p:txBody>
      </p:sp>
      <p:cxnSp>
        <p:nvCxnSpPr>
          <p:cNvPr id="15" name="Straight Connector 14"/>
          <p:cNvCxnSpPr/>
          <p:nvPr userDrawn="1"/>
        </p:nvCxnSpPr>
        <p:spPr>
          <a:xfrm>
            <a:off x="0" y="6500474"/>
            <a:ext cx="1219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457200" y="419100"/>
            <a:ext cx="11277600" cy="762000"/>
          </a:xfrm>
          <a:prstGeom prst="rect">
            <a:avLst/>
          </a:prstGeom>
        </p:spPr>
        <p:txBody>
          <a:bodyPr vert="horz" lIns="0" tIns="0" rIns="0" bIns="0" rtlCol="0" anchor="t" anchorCtr="0">
            <a:normAutofit/>
          </a:bodyPr>
          <a:lstStyle/>
          <a:p>
            <a:r>
              <a:rPr lang="en-US" dirty="0"/>
              <a:t>Click to add title</a:t>
            </a:r>
          </a:p>
        </p:txBody>
      </p:sp>
      <p:sp>
        <p:nvSpPr>
          <p:cNvPr id="3" name="Text Placeholder 2"/>
          <p:cNvSpPr>
            <a:spLocks noGrp="1"/>
          </p:cNvSpPr>
          <p:nvPr>
            <p:ph type="body" idx="1"/>
          </p:nvPr>
        </p:nvSpPr>
        <p:spPr>
          <a:xfrm>
            <a:off x="952500" y="1181100"/>
            <a:ext cx="10287000" cy="5029200"/>
          </a:xfrm>
          <a:prstGeom prst="rect">
            <a:avLst/>
          </a:prstGeom>
        </p:spPr>
        <p:txBody>
          <a:bodyPr vert="horz" lIns="0" tIns="0" rIns="0" bIns="0" rtlCol="0">
            <a:normAutofit/>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0036810" y="6500814"/>
            <a:ext cx="1371600" cy="357186"/>
          </a:xfrm>
          <a:prstGeom prst="rect">
            <a:avLst/>
          </a:prstGeom>
        </p:spPr>
        <p:txBody>
          <a:bodyPr vert="horz" lIns="91440" tIns="0" rIns="91440" bIns="0" rtlCol="0" anchor="ctr"/>
          <a:lstStyle>
            <a:lvl1pPr algn="r">
              <a:defRPr sz="1000">
                <a:solidFill>
                  <a:schemeClr val="bg1">
                    <a:lumMod val="50000"/>
                  </a:schemeClr>
                </a:solidFill>
              </a:defRPr>
            </a:lvl1pPr>
          </a:lstStyle>
          <a:p>
            <a:fld id="{EBD90533-0019-439F-9033-E5FD503D101E}" type="datetime3">
              <a:rPr lang="en-US" smtClean="0"/>
              <a:t>9 May 2021</a:t>
            </a:fld>
            <a:endParaRPr lang="en-US" dirty="0"/>
          </a:p>
        </p:txBody>
      </p:sp>
      <p:sp>
        <p:nvSpPr>
          <p:cNvPr id="5" name="Footer Placeholder 4"/>
          <p:cNvSpPr>
            <a:spLocks noGrp="1"/>
          </p:cNvSpPr>
          <p:nvPr>
            <p:ph type="ftr" sz="quarter" idx="3"/>
          </p:nvPr>
        </p:nvSpPr>
        <p:spPr>
          <a:xfrm>
            <a:off x="742416" y="6500814"/>
            <a:ext cx="3197406" cy="355600"/>
          </a:xfrm>
          <a:prstGeom prst="rect">
            <a:avLst/>
          </a:prstGeom>
        </p:spPr>
        <p:txBody>
          <a:bodyPr vert="horz" lIns="91440" tIns="0" rIns="91440" bIns="0" rtlCol="0" anchor="ctr"/>
          <a:lstStyle>
            <a:lvl1pPr algn="l">
              <a:defRPr sz="1000">
                <a:solidFill>
                  <a:schemeClr val="bg1">
                    <a:lumMod val="50000"/>
                  </a:schemeClr>
                </a:solidFill>
              </a:defRPr>
            </a:lvl1pPr>
          </a:lstStyle>
          <a:p>
            <a:endParaRPr lang="en-US" dirty="0"/>
          </a:p>
        </p:txBody>
      </p:sp>
      <p:sp>
        <p:nvSpPr>
          <p:cNvPr id="6" name="Slide Number Placeholder 5"/>
          <p:cNvSpPr>
            <a:spLocks noGrp="1"/>
          </p:cNvSpPr>
          <p:nvPr>
            <p:ph type="sldNum" sz="quarter" idx="4"/>
          </p:nvPr>
        </p:nvSpPr>
        <p:spPr>
          <a:xfrm>
            <a:off x="11440302" y="6500474"/>
            <a:ext cx="381000" cy="357526"/>
          </a:xfrm>
          <a:prstGeom prst="rect">
            <a:avLst/>
          </a:prstGeom>
        </p:spPr>
        <p:txBody>
          <a:bodyPr vert="horz" lIns="0" tIns="0" rIns="0" bIns="0" rtlCol="0" anchor="ctr"/>
          <a:lstStyle>
            <a:lvl1pPr algn="ctr">
              <a:defRPr sz="1000" b="1">
                <a:solidFill>
                  <a:schemeClr val="accent2"/>
                </a:solidFill>
              </a:defRPr>
            </a:lvl1pPr>
          </a:lstStyle>
          <a:p>
            <a:fld id="{4EBCDCBD-78E1-0D41-A999-31B5EBF8E02C}" type="slidenum">
              <a:rPr lang="en-US" smtClean="0"/>
              <a:pPr/>
              <a:t>‹#›</a:t>
            </a:fld>
            <a:endParaRPr lang="en-US" dirty="0"/>
          </a:p>
        </p:txBody>
      </p:sp>
      <p:cxnSp>
        <p:nvCxnSpPr>
          <p:cNvPr id="8" name="Straight Connector 7"/>
          <p:cNvCxnSpPr/>
          <p:nvPr userDrawn="1"/>
        </p:nvCxnSpPr>
        <p:spPr>
          <a:xfrm>
            <a:off x="11424239" y="6604000"/>
            <a:ext cx="0" cy="155141"/>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444638"/>
      </p:ext>
    </p:extLst>
  </p:cSld>
  <p:clrMap bg1="lt1" tx1="dk1" bg2="lt2" tx2="dk2" accent1="accent1" accent2="accent2" accent3="accent3" accent4="accent4" accent5="accent5" accent6="accent6" hlink="hlink" folHlink="folHlink"/>
  <p:sldLayoutIdLst>
    <p:sldLayoutId id="2147483719" r:id="rId1"/>
    <p:sldLayoutId id="2147483692" r:id="rId2"/>
    <p:sldLayoutId id="2147483721" r:id="rId3"/>
    <p:sldLayoutId id="2147483693" r:id="rId4"/>
    <p:sldLayoutId id="2147483722" r:id="rId5"/>
    <p:sldLayoutId id="2147483694" r:id="rId6"/>
    <p:sldLayoutId id="2147483723" r:id="rId7"/>
    <p:sldLayoutId id="2147483695" r:id="rId8"/>
    <p:sldLayoutId id="2147483724" r:id="rId9"/>
    <p:sldLayoutId id="2147483717" r:id="rId10"/>
    <p:sldLayoutId id="2147483697" r:id="rId11"/>
    <p:sldLayoutId id="2147483731" r:id="rId12"/>
    <p:sldLayoutId id="2147483701" r:id="rId13"/>
    <p:sldLayoutId id="2147483732" r:id="rId14"/>
    <p:sldLayoutId id="2147483703" r:id="rId15"/>
    <p:sldLayoutId id="2147483733" r:id="rId16"/>
    <p:sldLayoutId id="2147483704" r:id="rId17"/>
    <p:sldLayoutId id="2147483734" r:id="rId18"/>
    <p:sldLayoutId id="2147483730" r:id="rId19"/>
    <p:sldLayoutId id="2147483736" r:id="rId20"/>
    <p:sldLayoutId id="2147483705" r:id="rId21"/>
    <p:sldLayoutId id="2147483735" r:id="rId22"/>
    <p:sldLayoutId id="2147483707" r:id="rId23"/>
    <p:sldLayoutId id="2147483708" r:id="rId24"/>
    <p:sldLayoutId id="2147483709" r:id="rId25"/>
    <p:sldLayoutId id="2147483725" r:id="rId26"/>
    <p:sldLayoutId id="2147483710" r:id="rId27"/>
    <p:sldLayoutId id="2147483711" r:id="rId28"/>
    <p:sldLayoutId id="2147483737" r:id="rId29"/>
    <p:sldLayoutId id="2147483712" r:id="rId30"/>
    <p:sldLayoutId id="2147483713" r:id="rId31"/>
    <p:sldLayoutId id="2147483727" r:id="rId32"/>
    <p:sldLayoutId id="2147483726" r:id="rId33"/>
    <p:sldLayoutId id="2147483720" r:id="rId34"/>
    <p:sldLayoutId id="2147483715" r:id="rId35"/>
  </p:sldLayoutIdLst>
  <p:hf hdr="0"/>
  <p:txStyles>
    <p:titleStyle>
      <a:lvl1pPr algn="l" defTabSz="914400" rtl="0" eaLnBrk="1" latinLnBrk="0" hangingPunct="1">
        <a:lnSpc>
          <a:spcPct val="90000"/>
        </a:lnSpc>
        <a:spcBef>
          <a:spcPct val="0"/>
        </a:spcBef>
        <a:buNone/>
        <a:defRPr sz="3600" b="1" kern="1200" baseline="0">
          <a:solidFill>
            <a:schemeClr val="accent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a:buChar char="•"/>
        <a:defRPr sz="2000" kern="1200">
          <a:solidFill>
            <a:schemeClr val="tx2">
              <a:lumMod val="75000"/>
            </a:schemeClr>
          </a:solidFill>
          <a:latin typeface="+mn-lt"/>
          <a:ea typeface="+mn-ea"/>
          <a:cs typeface="+mn-cs"/>
        </a:defRPr>
      </a:lvl1pPr>
      <a:lvl2pPr marL="693738" indent="-246063" algn="l" defTabSz="914400" rtl="0" eaLnBrk="1" latinLnBrk="0" hangingPunct="1">
        <a:lnSpc>
          <a:spcPct val="100000"/>
        </a:lnSpc>
        <a:spcBef>
          <a:spcPts val="400"/>
        </a:spcBef>
        <a:buFont typeface=".AppleSystemUIFont" charset="-120"/>
        <a:buChar char="-"/>
        <a:tabLst/>
        <a:defRPr sz="1600" kern="1200">
          <a:solidFill>
            <a:schemeClr val="tx2">
              <a:lumMod val="75000"/>
            </a:schemeClr>
          </a:solidFill>
          <a:latin typeface="+mn-lt"/>
          <a:ea typeface="+mn-ea"/>
          <a:cs typeface="+mn-cs"/>
        </a:defRPr>
      </a:lvl2pPr>
      <a:lvl3pPr marL="1150938" indent="-228600" algn="l" defTabSz="914400" rtl="0" eaLnBrk="1" latinLnBrk="0" hangingPunct="1">
        <a:lnSpc>
          <a:spcPct val="100000"/>
        </a:lnSpc>
        <a:spcBef>
          <a:spcPts val="400"/>
        </a:spcBef>
        <a:buSzPct val="80000"/>
        <a:buFont typeface="Wingdings" charset="2"/>
        <a:buChar char="§"/>
        <a:tabLst/>
        <a:defRPr sz="1600" kern="1200">
          <a:solidFill>
            <a:schemeClr val="tx2">
              <a:lumMod val="75000"/>
            </a:schemeClr>
          </a:solidFill>
          <a:latin typeface="+mn-lt"/>
          <a:ea typeface="+mn-ea"/>
          <a:cs typeface="+mn-cs"/>
        </a:defRPr>
      </a:lvl3pPr>
      <a:lvl4pPr marL="1606550" indent="-227013" algn="l" defTabSz="914400" rtl="0" eaLnBrk="1" latinLnBrk="0" hangingPunct="1">
        <a:lnSpc>
          <a:spcPct val="100000"/>
        </a:lnSpc>
        <a:spcBef>
          <a:spcPts val="400"/>
        </a:spcBef>
        <a:buSzPct val="80000"/>
        <a:buFont typeface="Courier New" charset="0"/>
        <a:buChar char="o"/>
        <a:tabLst/>
        <a:defRPr sz="1600" kern="1200">
          <a:solidFill>
            <a:schemeClr val="tx2">
              <a:lumMod val="75000"/>
            </a:schemeClr>
          </a:solidFill>
          <a:latin typeface="+mn-lt"/>
          <a:ea typeface="+mn-ea"/>
          <a:cs typeface="+mn-cs"/>
        </a:defRPr>
      </a:lvl4pPr>
      <a:lvl5pPr marL="2063750" indent="-228600" algn="l" defTabSz="914400" rtl="0" eaLnBrk="1" latinLnBrk="0" hangingPunct="1">
        <a:lnSpc>
          <a:spcPct val="100000"/>
        </a:lnSpc>
        <a:spcBef>
          <a:spcPts val="400"/>
        </a:spcBef>
        <a:buFont typeface="Arial"/>
        <a:buChar char="•"/>
        <a:tabLst/>
        <a:defRPr sz="1600" kern="1200" baseline="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0" orient="horz" pos="264">
          <p15:clr>
            <a:srgbClr val="F26B43"/>
          </p15:clr>
        </p15:guide>
        <p15:guide id="11" pos="288">
          <p15:clr>
            <a:srgbClr val="F26B43"/>
          </p15:clr>
        </p15:guide>
        <p15:guide id="12" pos="7392">
          <p15:clr>
            <a:srgbClr val="F26B43"/>
          </p15:clr>
        </p15:guide>
        <p15:guide id="13" orient="horz" pos="3912">
          <p15:clr>
            <a:srgbClr val="F26B43"/>
          </p15:clr>
        </p15:guide>
        <p15:guide id="14" pos="3840">
          <p15:clr>
            <a:srgbClr val="F26B43"/>
          </p15:clr>
        </p15:guide>
        <p15:guide id="16" orient="horz" pos="936">
          <p15:clr>
            <a:srgbClr val="F26B43"/>
          </p15:clr>
        </p15:guide>
        <p15:guide id="17" pos="600">
          <p15:clr>
            <a:srgbClr val="F26B43"/>
          </p15:clr>
        </p15:guide>
        <p15:guide id="18" pos="7080">
          <p15:clr>
            <a:srgbClr val="F26B43"/>
          </p15:clr>
        </p15:guide>
        <p15:guide id="19" pos="4056">
          <p15:clr>
            <a:srgbClr val="F26B43"/>
          </p15:clr>
        </p15:guide>
        <p15:guide id="20" pos="3624">
          <p15:clr>
            <a:srgbClr val="F26B43"/>
          </p15:clr>
        </p15:guide>
        <p15:guide id="22" orient="horz" pos="74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s://datatracker.ietf.org/doc/html/draft-ietf-rats-architecture-12"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hyperlink" Target="https://datatracker.ietf.org/doc/html/draft-ietf-rats-architecture-12" TargetMode="External"/><Relationship Id="rId2" Type="http://schemas.openxmlformats.org/officeDocument/2006/relationships/notesSlide" Target="../notesSlides/notesSlide3.xm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2324100"/>
            <a:ext cx="10391172" cy="1572399"/>
          </a:xfrm>
        </p:spPr>
        <p:txBody>
          <a:bodyPr/>
          <a:lstStyle/>
          <a:p>
            <a:r>
              <a:rPr lang="en-US" dirty="0"/>
              <a:t>Discussion on Remote Attestation for 5GS</a:t>
            </a:r>
          </a:p>
        </p:txBody>
      </p:sp>
      <p:sp>
        <p:nvSpPr>
          <p:cNvPr id="6" name="Subtitle 5"/>
          <p:cNvSpPr>
            <a:spLocks noGrp="1"/>
          </p:cNvSpPr>
          <p:nvPr>
            <p:ph type="subTitle" idx="1"/>
          </p:nvPr>
        </p:nvSpPr>
        <p:spPr/>
        <p:txBody>
          <a:bodyPr>
            <a:normAutofit lnSpcReduction="10000"/>
          </a:bodyPr>
          <a:lstStyle/>
          <a:p>
            <a:pPr>
              <a:spcBef>
                <a:spcPts val="0"/>
              </a:spcBef>
            </a:pPr>
            <a:r>
              <a:rPr lang="en-US" b="0" dirty="0"/>
              <a:t>3GPP TSG SA WG3 #103e</a:t>
            </a:r>
          </a:p>
          <a:p>
            <a:r>
              <a:rPr lang="en-US" b="0" dirty="0"/>
              <a:t>17-28 May 2021, e-meeting</a:t>
            </a:r>
          </a:p>
        </p:txBody>
      </p:sp>
      <p:sp>
        <p:nvSpPr>
          <p:cNvPr id="7" name="Text Placeholder 6"/>
          <p:cNvSpPr>
            <a:spLocks noGrp="1"/>
          </p:cNvSpPr>
          <p:nvPr>
            <p:ph type="body" sz="quarter" idx="13"/>
          </p:nvPr>
        </p:nvSpPr>
        <p:spPr>
          <a:xfrm>
            <a:off x="685799" y="4876800"/>
            <a:ext cx="7462158" cy="1333500"/>
          </a:xfrm>
        </p:spPr>
        <p:txBody>
          <a:bodyPr vert="horz" lIns="0" tIns="0" rIns="0" bIns="0" rtlCol="0" anchor="t">
            <a:normAutofit/>
          </a:bodyPr>
          <a:lstStyle/>
          <a:p>
            <a:r>
              <a:rPr lang="en-US" dirty="0"/>
              <a:t>Source:		Johns Hopkins University APL, US National Security Agency (NSA),</a:t>
            </a:r>
          </a:p>
          <a:p>
            <a:r>
              <a:rPr lang="en-US" dirty="0"/>
              <a:t>		CISA ECD, </a:t>
            </a:r>
            <a:r>
              <a:rPr lang="en-US" dirty="0" err="1"/>
              <a:t>InterDigital</a:t>
            </a:r>
            <a:r>
              <a:rPr lang="en-US" dirty="0"/>
              <a:t>, </a:t>
            </a:r>
            <a:r>
              <a:rPr lang="en-US" dirty="0">
                <a:ea typeface="+mn-lt"/>
                <a:cs typeface="+mn-lt"/>
              </a:rPr>
              <a:t>Fraunhofer SIT, </a:t>
            </a:r>
            <a:r>
              <a:rPr lang="en-US" dirty="0" err="1">
                <a:ea typeface="+mn-lt"/>
                <a:cs typeface="+mn-lt"/>
              </a:rPr>
              <a:t>CableLabs</a:t>
            </a:r>
            <a:r>
              <a:rPr lang="en-US" dirty="0">
                <a:ea typeface="+mn-lt"/>
                <a:cs typeface="+mn-lt"/>
              </a:rPr>
              <a:t>, AT&amp;T, </a:t>
            </a:r>
            <a:br>
              <a:rPr lang="en-US" dirty="0">
                <a:ea typeface="+mn-lt"/>
                <a:cs typeface="+mn-lt"/>
              </a:rPr>
            </a:br>
            <a:r>
              <a:rPr lang="en-US" dirty="0">
                <a:ea typeface="+mn-lt"/>
                <a:cs typeface="+mn-lt"/>
              </a:rPr>
              <a:t>		Verizon Wireless, NIST</a:t>
            </a:r>
          </a:p>
          <a:p>
            <a:r>
              <a:rPr lang="en-US" dirty="0"/>
              <a:t>Title:		Discussion on Remote Attestation for 5GS</a:t>
            </a:r>
          </a:p>
          <a:p>
            <a:r>
              <a:rPr lang="en-US" dirty="0"/>
              <a:t>Document for:	Discussion</a:t>
            </a:r>
          </a:p>
          <a:p>
            <a:r>
              <a:rPr lang="en-US" dirty="0"/>
              <a:t>Agenda Item:	5.16</a:t>
            </a:r>
          </a:p>
        </p:txBody>
      </p:sp>
      <p:sp>
        <p:nvSpPr>
          <p:cNvPr id="8" name="Subtitle 5">
            <a:extLst>
              <a:ext uri="{FF2B5EF4-FFF2-40B4-BE49-F238E27FC236}">
                <a16:creationId xmlns:a16="http://schemas.microsoft.com/office/drawing/2014/main" id="{1145A109-ED70-5F44-BEB8-BC79F6445AB9}"/>
              </a:ext>
            </a:extLst>
          </p:cNvPr>
          <p:cNvSpPr txBox="1">
            <a:spLocks/>
          </p:cNvSpPr>
          <p:nvPr/>
        </p:nvSpPr>
        <p:spPr>
          <a:xfrm>
            <a:off x="9519557" y="136071"/>
            <a:ext cx="2324100" cy="1023257"/>
          </a:xfrm>
          <a:prstGeom prst="rect">
            <a:avLst/>
          </a:prstGeom>
        </p:spPr>
        <p:txBody>
          <a:bodyPr vert="horz" lIns="0" tIns="0" rIns="0" bIns="0" rtlCol="0">
            <a:normAutofit/>
          </a:bodyPr>
          <a:lstStyle>
            <a:lvl1pPr marL="0" indent="0" algn="l" defTabSz="914400" rtl="0" eaLnBrk="1" latinLnBrk="0" hangingPunct="1">
              <a:lnSpc>
                <a:spcPct val="100000"/>
              </a:lnSpc>
              <a:spcBef>
                <a:spcPts val="1000"/>
              </a:spcBef>
              <a:buFont typeface="Arial"/>
              <a:buNone/>
              <a:defRPr sz="2400" b="1" kern="1200">
                <a:solidFill>
                  <a:schemeClr val="accent2"/>
                </a:solidFill>
                <a:latin typeface="+mn-lt"/>
                <a:ea typeface="+mn-ea"/>
                <a:cs typeface="+mn-cs"/>
              </a:defRPr>
            </a:lvl1pPr>
            <a:lvl2pPr marL="457200" indent="0" algn="ctr" defTabSz="914400" rtl="0" eaLnBrk="1" latinLnBrk="0" hangingPunct="1">
              <a:lnSpc>
                <a:spcPct val="100000"/>
              </a:lnSpc>
              <a:spcBef>
                <a:spcPts val="400"/>
              </a:spcBef>
              <a:buFont typeface=".AppleSystemUIFont" charset="-120"/>
              <a:buNone/>
              <a:tabLst/>
              <a:defRPr sz="2000" kern="1200">
                <a:solidFill>
                  <a:schemeClr val="tx2">
                    <a:lumMod val="75000"/>
                  </a:schemeClr>
                </a:solidFill>
                <a:latin typeface="+mn-lt"/>
                <a:ea typeface="+mn-ea"/>
                <a:cs typeface="+mn-cs"/>
              </a:defRPr>
            </a:lvl2pPr>
            <a:lvl3pPr marL="914400" indent="0" algn="ctr" defTabSz="914400" rtl="0" eaLnBrk="1" latinLnBrk="0" hangingPunct="1">
              <a:lnSpc>
                <a:spcPct val="100000"/>
              </a:lnSpc>
              <a:spcBef>
                <a:spcPts val="400"/>
              </a:spcBef>
              <a:buSzPct val="80000"/>
              <a:buFont typeface="Wingdings" charset="2"/>
              <a:buNone/>
              <a:tabLst/>
              <a:defRPr sz="1800" kern="1200">
                <a:solidFill>
                  <a:schemeClr val="tx2">
                    <a:lumMod val="75000"/>
                  </a:schemeClr>
                </a:solidFill>
                <a:latin typeface="+mn-lt"/>
                <a:ea typeface="+mn-ea"/>
                <a:cs typeface="+mn-cs"/>
              </a:defRPr>
            </a:lvl3pPr>
            <a:lvl4pPr marL="1371600" indent="0" algn="ctr" defTabSz="914400" rtl="0" eaLnBrk="1" latinLnBrk="0" hangingPunct="1">
              <a:lnSpc>
                <a:spcPct val="100000"/>
              </a:lnSpc>
              <a:spcBef>
                <a:spcPts val="400"/>
              </a:spcBef>
              <a:buSzPct val="80000"/>
              <a:buFont typeface="Courier New" charset="0"/>
              <a:buNone/>
              <a:tabLst/>
              <a:defRPr sz="1600" kern="1200">
                <a:solidFill>
                  <a:schemeClr val="tx2">
                    <a:lumMod val="75000"/>
                  </a:schemeClr>
                </a:solidFill>
                <a:latin typeface="+mn-lt"/>
                <a:ea typeface="+mn-ea"/>
                <a:cs typeface="+mn-cs"/>
              </a:defRPr>
            </a:lvl4pPr>
            <a:lvl5pPr marL="1828800" indent="0" algn="ctr" defTabSz="914400" rtl="0" eaLnBrk="1" latinLnBrk="0" hangingPunct="1">
              <a:lnSpc>
                <a:spcPct val="100000"/>
              </a:lnSpc>
              <a:spcBef>
                <a:spcPts val="400"/>
              </a:spcBef>
              <a:buFont typeface="Arial"/>
              <a:buNone/>
              <a:tabLst/>
              <a:defRPr sz="1600" kern="1200" baseline="0">
                <a:solidFill>
                  <a:schemeClr val="tx2">
                    <a:lumMod val="75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a:r>
              <a:rPr lang="en-US" dirty="0"/>
              <a:t>S3-211465</a:t>
            </a:r>
          </a:p>
        </p:txBody>
      </p:sp>
    </p:spTree>
    <p:extLst>
      <p:ext uri="{BB962C8B-B14F-4D97-AF65-F5344CB8AC3E}">
        <p14:creationId xmlns:p14="http://schemas.microsoft.com/office/powerpoint/2010/main" val="1507358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0C66BE40-AC6D-0A49-BA8F-0D1E20E72A91}"/>
              </a:ext>
            </a:extLst>
          </p:cNvPr>
          <p:cNvSpPr>
            <a:spLocks noGrp="1"/>
          </p:cNvSpPr>
          <p:nvPr>
            <p:ph type="title"/>
          </p:nvPr>
        </p:nvSpPr>
        <p:spPr>
          <a:xfrm>
            <a:off x="742416" y="419100"/>
            <a:ext cx="4718957" cy="1066800"/>
          </a:xfrm>
        </p:spPr>
        <p:txBody>
          <a:bodyPr anchor="ctr">
            <a:noAutofit/>
          </a:bodyPr>
          <a:lstStyle/>
          <a:p>
            <a:pPr algn="ctr"/>
            <a:r>
              <a:rPr lang="en-US" sz="2400" dirty="0"/>
              <a:t>Key Issue #1.2 </a:t>
            </a:r>
            <a:br>
              <a:rPr lang="en-US" sz="2400" dirty="0"/>
            </a:br>
            <a:r>
              <a:rPr lang="en-US" sz="2400" dirty="0"/>
              <a:t>Processing of Tampered Data</a:t>
            </a:r>
          </a:p>
        </p:txBody>
      </p:sp>
      <p:sp>
        <p:nvSpPr>
          <p:cNvPr id="13" name="Content Placeholder 12">
            <a:extLst>
              <a:ext uri="{FF2B5EF4-FFF2-40B4-BE49-F238E27FC236}">
                <a16:creationId xmlns:a16="http://schemas.microsoft.com/office/drawing/2014/main" id="{65FA393A-1B99-6B45-9832-44217C234DE9}"/>
              </a:ext>
            </a:extLst>
          </p:cNvPr>
          <p:cNvSpPr>
            <a:spLocks noGrp="1"/>
          </p:cNvSpPr>
          <p:nvPr>
            <p:ph idx="1"/>
          </p:nvPr>
        </p:nvSpPr>
        <p:spPr>
          <a:xfrm>
            <a:off x="919843" y="1752828"/>
            <a:ext cx="4953000" cy="4176257"/>
          </a:xfrm>
        </p:spPr>
        <p:txBody>
          <a:bodyPr>
            <a:normAutofit/>
          </a:bodyPr>
          <a:lstStyle/>
          <a:p>
            <a:pPr marL="0" indent="0">
              <a:spcAft>
                <a:spcPts val="2000"/>
              </a:spcAft>
              <a:buNone/>
            </a:pPr>
            <a:r>
              <a:rPr lang="en-US" sz="1800" dirty="0"/>
              <a:t>5GS using AI/ML-based analytics are subject to attacks involving tampered data.</a:t>
            </a:r>
          </a:p>
          <a:p>
            <a:r>
              <a:rPr lang="en-US" sz="1800" dirty="0"/>
              <a:t>Threats</a:t>
            </a:r>
          </a:p>
          <a:p>
            <a:pPr lvl="1">
              <a:spcAft>
                <a:spcPts val="400"/>
              </a:spcAft>
            </a:pPr>
            <a:r>
              <a:rPr lang="en-US" sz="1400" dirty="0"/>
              <a:t>Adversarial examples as inputs leading to severe performance degradation, misclassifications, misinterpretation</a:t>
            </a:r>
          </a:p>
          <a:p>
            <a:pPr lvl="1">
              <a:spcAft>
                <a:spcPts val="400"/>
              </a:spcAft>
            </a:pPr>
            <a:r>
              <a:rPr lang="en-US" sz="1400" dirty="0"/>
              <a:t>Tampered training data leading to model skewing</a:t>
            </a:r>
          </a:p>
          <a:p>
            <a:pPr lvl="1"/>
            <a:r>
              <a:rPr lang="en-US" sz="1400" dirty="0"/>
              <a:t>Tampered data leading to information disclosure of proprietary AI/ML algorithms</a:t>
            </a:r>
          </a:p>
          <a:p>
            <a:pPr lvl="1"/>
            <a:endParaRPr lang="en-US" sz="1400" dirty="0"/>
          </a:p>
          <a:p>
            <a:pPr lvl="1"/>
            <a:endParaRPr lang="en-US" sz="1400" dirty="0"/>
          </a:p>
          <a:p>
            <a:r>
              <a:rPr lang="en-US" sz="1800" dirty="0"/>
              <a:t>Security Requirements</a:t>
            </a:r>
          </a:p>
          <a:p>
            <a:pPr lvl="1"/>
            <a:r>
              <a:rPr lang="en-US" sz="1400" dirty="0"/>
              <a:t>A 5GS analytics function shall be protected from processing </a:t>
            </a:r>
            <a:r>
              <a:rPr lang="en-US" sz="1400" dirty="0" err="1"/>
              <a:t>unsanitized</a:t>
            </a:r>
            <a:r>
              <a:rPr lang="en-US" sz="1400" dirty="0"/>
              <a:t> or tampered data</a:t>
            </a:r>
          </a:p>
        </p:txBody>
      </p:sp>
      <p:sp>
        <p:nvSpPr>
          <p:cNvPr id="14" name="Content Placeholder 13">
            <a:extLst>
              <a:ext uri="{FF2B5EF4-FFF2-40B4-BE49-F238E27FC236}">
                <a16:creationId xmlns:a16="http://schemas.microsoft.com/office/drawing/2014/main" id="{C67E31E7-D051-154F-A468-695080DB6831}"/>
              </a:ext>
            </a:extLst>
          </p:cNvPr>
          <p:cNvSpPr>
            <a:spLocks noGrp="1"/>
          </p:cNvSpPr>
          <p:nvPr>
            <p:ph idx="13"/>
          </p:nvPr>
        </p:nvSpPr>
        <p:spPr>
          <a:xfrm>
            <a:off x="6253843" y="1752828"/>
            <a:ext cx="5018313" cy="4308003"/>
          </a:xfrm>
        </p:spPr>
        <p:txBody>
          <a:bodyPr vert="horz" lIns="0" tIns="0" rIns="0" bIns="0" rtlCol="0" anchor="t">
            <a:normAutofit lnSpcReduction="10000"/>
          </a:bodyPr>
          <a:lstStyle/>
          <a:p>
            <a:pPr marL="0" indent="0">
              <a:buNone/>
            </a:pPr>
            <a:r>
              <a:rPr lang="en-US" sz="1800" dirty="0"/>
              <a:t>With NFs distributed across multiple cloud infrastructures, NFs may behave in an undefined manner.</a:t>
            </a:r>
          </a:p>
          <a:p>
            <a:r>
              <a:rPr lang="en-US" sz="1800" dirty="0"/>
              <a:t>Threats</a:t>
            </a:r>
          </a:p>
          <a:p>
            <a:pPr marL="693420" lvl="1" indent="-245745"/>
            <a:r>
              <a:rPr lang="en-US" sz="1400" dirty="0"/>
              <a:t>Anomalous/malicious NF behavior could access unauthorized services, consume resources, trigger DoS attack</a:t>
            </a:r>
            <a:endParaRPr lang="en-US" sz="1400" dirty="0">
              <a:cs typeface="Arial" panose="020B0604020202020204"/>
            </a:endParaRPr>
          </a:p>
          <a:p>
            <a:pPr marL="693420" lvl="1" indent="-245745"/>
            <a:r>
              <a:rPr lang="en-US" sz="1400" dirty="0"/>
              <a:t>NFs with internal data corruption, configuration errors, etc. could cause damage to UEs</a:t>
            </a:r>
            <a:endParaRPr lang="en-US" sz="1400" dirty="0">
              <a:cs typeface="Arial" panose="020B0604020202020204"/>
            </a:endParaRPr>
          </a:p>
          <a:p>
            <a:pPr marL="693420" lvl="1" indent="-245745"/>
            <a:r>
              <a:rPr lang="en-US" sz="1400" dirty="0"/>
              <a:t>Erroneous NF may knock a network out of service</a:t>
            </a:r>
            <a:endParaRPr lang="en-US" sz="1400" dirty="0">
              <a:cs typeface="Arial" panose="020B0604020202020204"/>
            </a:endParaRPr>
          </a:p>
          <a:p>
            <a:pPr marL="693420" lvl="1" indent="-245745"/>
            <a:r>
              <a:rPr lang="en-US" sz="1400" dirty="0"/>
              <a:t>If the NF is misconfigured or has internal data corruption, etc., the assumption of trust becomes invalid and causes potential threats</a:t>
            </a:r>
            <a:endParaRPr lang="en-US" sz="1400" dirty="0">
              <a:cs typeface="Arial"/>
            </a:endParaRPr>
          </a:p>
          <a:p>
            <a:pPr marL="693420" lvl="1" indent="-245745"/>
            <a:endParaRPr lang="en-US" sz="1400" dirty="0">
              <a:cs typeface="Arial"/>
            </a:endParaRPr>
          </a:p>
          <a:p>
            <a:r>
              <a:rPr lang="en-US" sz="1800" dirty="0"/>
              <a:t>Security Requirements</a:t>
            </a:r>
          </a:p>
          <a:p>
            <a:pPr marL="693420" lvl="1" indent="-245745"/>
            <a:r>
              <a:rPr lang="en-US" sz="1400" dirty="0"/>
              <a:t>It should be possible for network to detect anomalous NFs using data collected from UE &amp; NFs</a:t>
            </a:r>
            <a:endParaRPr lang="en-US" sz="1400" dirty="0">
              <a:cs typeface="Arial" panose="020B0604020202020204"/>
            </a:endParaRPr>
          </a:p>
        </p:txBody>
      </p:sp>
      <p:sp>
        <p:nvSpPr>
          <p:cNvPr id="4" name="Date Placeholder 3">
            <a:extLst>
              <a:ext uri="{FF2B5EF4-FFF2-40B4-BE49-F238E27FC236}">
                <a16:creationId xmlns:a16="http://schemas.microsoft.com/office/drawing/2014/main" id="{7694955E-F517-9742-8D70-72935CD9260D}"/>
              </a:ext>
            </a:extLst>
          </p:cNvPr>
          <p:cNvSpPr>
            <a:spLocks noGrp="1"/>
          </p:cNvSpPr>
          <p:nvPr>
            <p:ph type="dt" sz="half" idx="15"/>
          </p:nvPr>
        </p:nvSpPr>
        <p:spPr/>
        <p:txBody>
          <a:bodyPr/>
          <a:lstStyle/>
          <a:p>
            <a:r>
              <a:rPr lang="en-US" dirty="0"/>
              <a:t>May 2021</a:t>
            </a:r>
          </a:p>
        </p:txBody>
      </p:sp>
      <p:sp>
        <p:nvSpPr>
          <p:cNvPr id="5" name="Footer Placeholder 4">
            <a:extLst>
              <a:ext uri="{FF2B5EF4-FFF2-40B4-BE49-F238E27FC236}">
                <a16:creationId xmlns:a16="http://schemas.microsoft.com/office/drawing/2014/main" id="{0D2EF784-B0DC-5A44-A2B1-C925CD46A99B}"/>
              </a:ext>
            </a:extLst>
          </p:cNvPr>
          <p:cNvSpPr>
            <a:spLocks noGrp="1"/>
          </p:cNvSpPr>
          <p:nvPr>
            <p:ph type="ftr" sz="quarter" idx="16"/>
          </p:nvPr>
        </p:nvSpPr>
        <p:spPr/>
        <p:txBody>
          <a:bodyPr/>
          <a:lstStyle/>
          <a:p>
            <a:r>
              <a:rPr lang="en-US" b="1"/>
              <a:t>Reference: 3GPP TR 33.866</a:t>
            </a:r>
            <a:endParaRPr lang="en-US" b="1" dirty="0"/>
          </a:p>
        </p:txBody>
      </p:sp>
      <p:sp>
        <p:nvSpPr>
          <p:cNvPr id="6" name="Slide Number Placeholder 5">
            <a:extLst>
              <a:ext uri="{FF2B5EF4-FFF2-40B4-BE49-F238E27FC236}">
                <a16:creationId xmlns:a16="http://schemas.microsoft.com/office/drawing/2014/main" id="{9A594044-7896-4244-8E82-EB46FFE9D882}"/>
              </a:ext>
            </a:extLst>
          </p:cNvPr>
          <p:cNvSpPr>
            <a:spLocks noGrp="1"/>
          </p:cNvSpPr>
          <p:nvPr>
            <p:ph type="sldNum" sz="quarter" idx="17"/>
          </p:nvPr>
        </p:nvSpPr>
        <p:spPr/>
        <p:txBody>
          <a:bodyPr/>
          <a:lstStyle/>
          <a:p>
            <a:fld id="{4EBCDCBD-78E1-0D41-A999-31B5EBF8E02C}" type="slidenum">
              <a:rPr lang="en-US" smtClean="0"/>
              <a:pPr/>
              <a:t>2</a:t>
            </a:fld>
            <a:endParaRPr lang="en-US" dirty="0"/>
          </a:p>
        </p:txBody>
      </p:sp>
      <p:sp>
        <p:nvSpPr>
          <p:cNvPr id="22" name="Title 20">
            <a:extLst>
              <a:ext uri="{FF2B5EF4-FFF2-40B4-BE49-F238E27FC236}">
                <a16:creationId xmlns:a16="http://schemas.microsoft.com/office/drawing/2014/main" id="{755FD2B3-040B-1540-A2A5-746893E20272}"/>
              </a:ext>
            </a:extLst>
          </p:cNvPr>
          <p:cNvSpPr txBox="1">
            <a:spLocks/>
          </p:cNvSpPr>
          <p:nvPr/>
        </p:nvSpPr>
        <p:spPr>
          <a:xfrm>
            <a:off x="6095999" y="419100"/>
            <a:ext cx="4718957" cy="106680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b="1" kern="1200" baseline="0">
                <a:solidFill>
                  <a:schemeClr val="accent1"/>
                </a:solidFill>
                <a:latin typeface="+mj-lt"/>
                <a:ea typeface="+mj-ea"/>
                <a:cs typeface="+mj-cs"/>
              </a:defRPr>
            </a:lvl1pPr>
          </a:lstStyle>
          <a:p>
            <a:pPr algn="ctr"/>
            <a:r>
              <a:rPr lang="en-US" sz="2400" dirty="0"/>
              <a:t>Key Issue #2.2 </a:t>
            </a:r>
            <a:br>
              <a:rPr lang="en-US" sz="2400" dirty="0"/>
            </a:br>
            <a:r>
              <a:rPr lang="en-US" sz="2400" dirty="0"/>
              <a:t>Anomalous NF behavior detection by NWDAF</a:t>
            </a:r>
          </a:p>
        </p:txBody>
      </p:sp>
    </p:spTree>
    <p:extLst>
      <p:ext uri="{BB962C8B-B14F-4D97-AF65-F5344CB8AC3E}">
        <p14:creationId xmlns:p14="http://schemas.microsoft.com/office/powerpoint/2010/main" val="891763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94248CC-DA64-1C45-B280-0EE99DA4CB88}"/>
              </a:ext>
            </a:extLst>
          </p:cNvPr>
          <p:cNvSpPr>
            <a:spLocks noGrp="1"/>
          </p:cNvSpPr>
          <p:nvPr>
            <p:ph idx="1"/>
          </p:nvPr>
        </p:nvSpPr>
        <p:spPr>
          <a:xfrm>
            <a:off x="952544" y="1889667"/>
            <a:ext cx="2988364" cy="3078668"/>
          </a:xfrm>
        </p:spPr>
        <p:txBody>
          <a:bodyPr vert="horz" lIns="0" tIns="0" rIns="0" bIns="0" rtlCol="0" anchor="t">
            <a:normAutofit/>
          </a:bodyPr>
          <a:lstStyle/>
          <a:p>
            <a:r>
              <a:rPr lang="en-US" b="1" i="1" dirty="0"/>
              <a:t>Attestation</a:t>
            </a:r>
            <a:r>
              <a:rPr lang="en-US" dirty="0"/>
              <a:t> is when a device creates a claim about its properties and provides believable evidence of that claim to prove its veracity.</a:t>
            </a:r>
          </a:p>
          <a:p>
            <a:r>
              <a:rPr lang="en-US" b="1" i="1" dirty="0"/>
              <a:t>Remote Attestation </a:t>
            </a:r>
            <a:r>
              <a:rPr lang="en-US" dirty="0"/>
              <a:t>is when a device makes that claim to a remote party.</a:t>
            </a:r>
          </a:p>
          <a:p>
            <a:r>
              <a:rPr lang="en-US" dirty="0"/>
              <a:t>Attestation can assert:</a:t>
            </a:r>
            <a:endParaRPr lang="en-US" dirty="0">
              <a:cs typeface="Arial"/>
            </a:endParaRPr>
          </a:p>
          <a:p>
            <a:pPr marL="515620" lvl="1" indent="-285750">
              <a:buFont typeface="Arial" panose="020B0604020202020204" pitchFamily="34" charset="0"/>
              <a:buChar char="•"/>
            </a:pPr>
            <a:r>
              <a:rPr lang="en-US" sz="1400" dirty="0"/>
              <a:t>The device has the correct hardware and software, and configuration data.</a:t>
            </a:r>
            <a:endParaRPr lang="en-US" sz="1400" dirty="0">
              <a:cs typeface="Arial" panose="020B0604020202020204"/>
            </a:endParaRPr>
          </a:p>
          <a:p>
            <a:pPr marL="515620" lvl="1" indent="-285750">
              <a:buFont typeface="Arial" panose="020B0604020202020204" pitchFamily="34" charset="0"/>
              <a:buChar char="•"/>
            </a:pPr>
            <a:r>
              <a:rPr lang="en-US" sz="1400" dirty="0"/>
              <a:t>The device is in a valid state</a:t>
            </a:r>
            <a:endParaRPr lang="en-US" sz="1400" dirty="0">
              <a:cs typeface="Arial" panose="020B0604020202020204"/>
            </a:endParaRPr>
          </a:p>
        </p:txBody>
      </p:sp>
      <p:sp>
        <p:nvSpPr>
          <p:cNvPr id="3" name="Text Placeholder 2">
            <a:extLst>
              <a:ext uri="{FF2B5EF4-FFF2-40B4-BE49-F238E27FC236}">
                <a16:creationId xmlns:a16="http://schemas.microsoft.com/office/drawing/2014/main" id="{B108C90A-DEDF-0E45-A7ED-90018D35686A}"/>
              </a:ext>
            </a:extLst>
          </p:cNvPr>
          <p:cNvSpPr>
            <a:spLocks noGrp="1"/>
          </p:cNvSpPr>
          <p:nvPr>
            <p:ph type="body" sz="quarter" idx="16"/>
          </p:nvPr>
        </p:nvSpPr>
        <p:spPr>
          <a:xfrm>
            <a:off x="952500" y="1584866"/>
            <a:ext cx="2988405" cy="304800"/>
          </a:xfrm>
        </p:spPr>
        <p:txBody>
          <a:bodyPr/>
          <a:lstStyle/>
          <a:p>
            <a:r>
              <a:rPr lang="en-US" dirty="0"/>
              <a:t>Attestation</a:t>
            </a:r>
          </a:p>
        </p:txBody>
      </p:sp>
      <p:sp>
        <p:nvSpPr>
          <p:cNvPr id="4" name="Content Placeholder 3">
            <a:extLst>
              <a:ext uri="{FF2B5EF4-FFF2-40B4-BE49-F238E27FC236}">
                <a16:creationId xmlns:a16="http://schemas.microsoft.com/office/drawing/2014/main" id="{18B2BF2E-DC02-D741-BA80-754E5082262A}"/>
              </a:ext>
            </a:extLst>
          </p:cNvPr>
          <p:cNvSpPr>
            <a:spLocks noGrp="1"/>
          </p:cNvSpPr>
          <p:nvPr>
            <p:ph idx="17"/>
          </p:nvPr>
        </p:nvSpPr>
        <p:spPr>
          <a:xfrm>
            <a:off x="4606154" y="1889666"/>
            <a:ext cx="2979692" cy="3526931"/>
          </a:xfrm>
        </p:spPr>
        <p:txBody>
          <a:bodyPr vert="horz" lIns="0" tIns="0" rIns="0" bIns="0" rtlCol="0" anchor="t">
            <a:normAutofit lnSpcReduction="10000"/>
          </a:bodyPr>
          <a:lstStyle/>
          <a:p>
            <a:r>
              <a:rPr lang="en-US" dirty="0"/>
              <a:t>A device collects claims, such as cryptographic hashes or other integrity measurements,</a:t>
            </a:r>
            <a:r>
              <a:rPr lang="en-US" b="1" i="1" dirty="0"/>
              <a:t> </a:t>
            </a:r>
            <a:r>
              <a:rPr lang="en-US" dirty="0"/>
              <a:t>describing the state of its hardware and software. </a:t>
            </a:r>
            <a:r>
              <a:rPr lang="en-US" b="1" i="1" dirty="0"/>
              <a:t>Evidence </a:t>
            </a:r>
            <a:r>
              <a:rPr lang="en-US" dirty="0"/>
              <a:t>is generated from these claims to assert that a device was in an intended operational state at that time.</a:t>
            </a:r>
            <a:endParaRPr lang="en-US" b="1" i="1" dirty="0"/>
          </a:p>
          <a:p>
            <a:r>
              <a:rPr lang="en-US" dirty="0"/>
              <a:t>Evidence can describe:</a:t>
            </a:r>
          </a:p>
          <a:p>
            <a:pPr marL="515620" lvl="1" indent="-285750">
              <a:buFont typeface="Arial" panose="020B0604020202020204" pitchFamily="34" charset="0"/>
              <a:buChar char="•"/>
            </a:pPr>
            <a:r>
              <a:rPr lang="en-US" sz="1400" dirty="0"/>
              <a:t>System software on “disk” (BIOS, hypervisor, OS kernel, container management software, etc.)  </a:t>
            </a:r>
            <a:endParaRPr lang="en-US" sz="1400" dirty="0">
              <a:cs typeface="Arial" panose="020B0604020202020204"/>
            </a:endParaRPr>
          </a:p>
          <a:p>
            <a:pPr marL="515620" lvl="1" indent="-285750">
              <a:buFont typeface="Arial" panose="020B0604020202020204" pitchFamily="34" charset="0"/>
              <a:buChar char="•"/>
            </a:pPr>
            <a:r>
              <a:rPr lang="en-US" sz="1400" dirty="0"/>
              <a:t>System software in memory</a:t>
            </a:r>
            <a:endParaRPr lang="en-US" sz="1400" dirty="0">
              <a:cs typeface="Arial" panose="020B0604020202020204"/>
            </a:endParaRPr>
          </a:p>
          <a:p>
            <a:pPr marL="515620" lvl="1" indent="-285750">
              <a:buFont typeface="Arial" panose="020B0604020202020204" pitchFamily="34" charset="0"/>
              <a:buChar char="•"/>
            </a:pPr>
            <a:r>
              <a:rPr lang="en-US" sz="1400" dirty="0"/>
              <a:t>Baseband software</a:t>
            </a:r>
            <a:endParaRPr lang="en-US" sz="1400" dirty="0">
              <a:cs typeface="Arial" panose="020B0604020202020204"/>
            </a:endParaRPr>
          </a:p>
          <a:p>
            <a:pPr marL="515620" lvl="1" indent="-285750">
              <a:buFont typeface="Arial" panose="020B0604020202020204" pitchFamily="34" charset="0"/>
              <a:buChar char="•"/>
            </a:pPr>
            <a:r>
              <a:rPr lang="en-US" sz="1400" dirty="0"/>
              <a:t>Hardware configuration</a:t>
            </a:r>
            <a:endParaRPr lang="en-US" sz="1400" dirty="0">
              <a:cs typeface="Arial" panose="020B0604020202020204"/>
            </a:endParaRPr>
          </a:p>
        </p:txBody>
      </p:sp>
      <p:sp>
        <p:nvSpPr>
          <p:cNvPr id="5" name="Text Placeholder 4">
            <a:extLst>
              <a:ext uri="{FF2B5EF4-FFF2-40B4-BE49-F238E27FC236}">
                <a16:creationId xmlns:a16="http://schemas.microsoft.com/office/drawing/2014/main" id="{FAF0B36D-3844-A440-B8A2-82F1428A5614}"/>
              </a:ext>
            </a:extLst>
          </p:cNvPr>
          <p:cNvSpPr>
            <a:spLocks noGrp="1"/>
          </p:cNvSpPr>
          <p:nvPr>
            <p:ph type="body" sz="quarter" idx="18"/>
          </p:nvPr>
        </p:nvSpPr>
        <p:spPr>
          <a:xfrm>
            <a:off x="4606109" y="1584866"/>
            <a:ext cx="2979733" cy="304800"/>
          </a:xfrm>
        </p:spPr>
        <p:txBody>
          <a:bodyPr/>
          <a:lstStyle/>
          <a:p>
            <a:r>
              <a:rPr lang="en-US" dirty="0"/>
              <a:t>Evidence</a:t>
            </a:r>
          </a:p>
        </p:txBody>
      </p:sp>
      <p:sp>
        <p:nvSpPr>
          <p:cNvPr id="6" name="Content Placeholder 5">
            <a:extLst>
              <a:ext uri="{FF2B5EF4-FFF2-40B4-BE49-F238E27FC236}">
                <a16:creationId xmlns:a16="http://schemas.microsoft.com/office/drawing/2014/main" id="{943258B2-331E-B845-8DB1-34E19B07B348}"/>
              </a:ext>
            </a:extLst>
          </p:cNvPr>
          <p:cNvSpPr>
            <a:spLocks noGrp="1"/>
          </p:cNvSpPr>
          <p:nvPr>
            <p:ph idx="19"/>
          </p:nvPr>
        </p:nvSpPr>
        <p:spPr>
          <a:xfrm>
            <a:off x="8256050" y="1889667"/>
            <a:ext cx="3184252" cy="3526930"/>
          </a:xfrm>
        </p:spPr>
        <p:txBody>
          <a:bodyPr vert="horz" lIns="0" tIns="0" rIns="0" bIns="0" rtlCol="0" anchor="t">
            <a:normAutofit/>
          </a:bodyPr>
          <a:lstStyle/>
          <a:p>
            <a:r>
              <a:rPr lang="en-US" dirty="0"/>
              <a:t>Remote attestation relies on a trusted environment on the device. A </a:t>
            </a:r>
            <a:r>
              <a:rPr lang="en-US" b="1" i="1" dirty="0"/>
              <a:t>Trusted Environment </a:t>
            </a:r>
            <a:r>
              <a:rPr lang="en-US" dirty="0"/>
              <a:t>is a separate protected domain capable of collecting claims about and taking measurements on the untrusted environment. It typically uses key material and cryptographic functions to vouch for the authenticity of evidence and to bind it to a particular device. </a:t>
            </a:r>
          </a:p>
          <a:p>
            <a:r>
              <a:rPr lang="en-US" dirty="0"/>
              <a:t>Services of Trusted Environment:</a:t>
            </a:r>
            <a:endParaRPr lang="en-US" dirty="0">
              <a:cs typeface="Arial"/>
            </a:endParaRPr>
          </a:p>
          <a:p>
            <a:pPr marL="742950" lvl="1" indent="-285750">
              <a:buFont typeface="Arial" panose="020B0604020202020204" pitchFamily="34" charset="0"/>
              <a:buChar char="•"/>
            </a:pPr>
            <a:r>
              <a:rPr lang="en-US" sz="1400" dirty="0"/>
              <a:t>Integrity measurement and reporting</a:t>
            </a:r>
          </a:p>
          <a:p>
            <a:pPr marL="742950" lvl="1" indent="-285750">
              <a:buFont typeface="Arial" panose="020B0604020202020204" pitchFamily="34" charset="0"/>
              <a:buChar char="•"/>
            </a:pPr>
            <a:r>
              <a:rPr lang="en-US" sz="1400" dirty="0"/>
              <a:t>Integrity-protected storage</a:t>
            </a:r>
          </a:p>
          <a:p>
            <a:pPr marL="742950" lvl="1" indent="-285750">
              <a:buFont typeface="Arial" panose="020B0604020202020204" pitchFamily="34" charset="0"/>
              <a:buChar char="•"/>
            </a:pPr>
            <a:r>
              <a:rPr lang="en-US" sz="1400" dirty="0"/>
              <a:t>Confidential storage</a:t>
            </a:r>
            <a:endParaRPr lang="en-US" dirty="0"/>
          </a:p>
          <a:p>
            <a:endParaRPr lang="en-US" dirty="0"/>
          </a:p>
          <a:p>
            <a:endParaRPr lang="en-US" dirty="0"/>
          </a:p>
        </p:txBody>
      </p:sp>
      <p:sp>
        <p:nvSpPr>
          <p:cNvPr id="7" name="Text Placeholder 6">
            <a:extLst>
              <a:ext uri="{FF2B5EF4-FFF2-40B4-BE49-F238E27FC236}">
                <a16:creationId xmlns:a16="http://schemas.microsoft.com/office/drawing/2014/main" id="{DA01B8AD-4D54-7745-BD7C-63B56F555EFD}"/>
              </a:ext>
            </a:extLst>
          </p:cNvPr>
          <p:cNvSpPr>
            <a:spLocks noGrp="1"/>
          </p:cNvSpPr>
          <p:nvPr>
            <p:ph type="body" sz="quarter" idx="20"/>
          </p:nvPr>
        </p:nvSpPr>
        <p:spPr>
          <a:xfrm>
            <a:off x="8257327" y="1584866"/>
            <a:ext cx="2982173" cy="304800"/>
          </a:xfrm>
        </p:spPr>
        <p:txBody>
          <a:bodyPr/>
          <a:lstStyle/>
          <a:p>
            <a:r>
              <a:rPr lang="en-US" dirty="0"/>
              <a:t>Trusted Environment</a:t>
            </a:r>
          </a:p>
        </p:txBody>
      </p:sp>
      <p:sp>
        <p:nvSpPr>
          <p:cNvPr id="11" name="Title 10">
            <a:extLst>
              <a:ext uri="{FF2B5EF4-FFF2-40B4-BE49-F238E27FC236}">
                <a16:creationId xmlns:a16="http://schemas.microsoft.com/office/drawing/2014/main" id="{8070D385-9095-1D46-8A84-3F22615DAE48}"/>
              </a:ext>
            </a:extLst>
          </p:cNvPr>
          <p:cNvSpPr>
            <a:spLocks noGrp="1"/>
          </p:cNvSpPr>
          <p:nvPr>
            <p:ph type="title"/>
          </p:nvPr>
        </p:nvSpPr>
        <p:spPr>
          <a:xfrm>
            <a:off x="457200" y="419100"/>
            <a:ext cx="11364102" cy="661986"/>
          </a:xfrm>
        </p:spPr>
        <p:txBody>
          <a:bodyPr/>
          <a:lstStyle/>
          <a:p>
            <a:r>
              <a:rPr lang="en-US" sz="3600" dirty="0"/>
              <a:t>Proposed Solution: Remote Attestation</a:t>
            </a:r>
          </a:p>
        </p:txBody>
      </p:sp>
      <p:sp>
        <p:nvSpPr>
          <p:cNvPr id="14" name="Date Placeholder 13">
            <a:extLst>
              <a:ext uri="{FF2B5EF4-FFF2-40B4-BE49-F238E27FC236}">
                <a16:creationId xmlns:a16="http://schemas.microsoft.com/office/drawing/2014/main" id="{C964F2F7-02A1-6545-9B73-CCDAFC2C0789}"/>
              </a:ext>
            </a:extLst>
          </p:cNvPr>
          <p:cNvSpPr>
            <a:spLocks noGrp="1"/>
          </p:cNvSpPr>
          <p:nvPr>
            <p:ph type="dt" sz="half" idx="24"/>
          </p:nvPr>
        </p:nvSpPr>
        <p:spPr/>
        <p:txBody>
          <a:bodyPr/>
          <a:lstStyle/>
          <a:p>
            <a:r>
              <a:rPr lang="en-US" dirty="0"/>
              <a:t>May 2021</a:t>
            </a:r>
          </a:p>
        </p:txBody>
      </p:sp>
      <p:sp>
        <p:nvSpPr>
          <p:cNvPr id="16" name="Slide Number Placeholder 15">
            <a:extLst>
              <a:ext uri="{FF2B5EF4-FFF2-40B4-BE49-F238E27FC236}">
                <a16:creationId xmlns:a16="http://schemas.microsoft.com/office/drawing/2014/main" id="{6D1D06D8-B861-CA41-8FB0-A6EFD813D0E8}"/>
              </a:ext>
            </a:extLst>
          </p:cNvPr>
          <p:cNvSpPr>
            <a:spLocks noGrp="1"/>
          </p:cNvSpPr>
          <p:nvPr>
            <p:ph type="sldNum" sz="quarter" idx="26"/>
          </p:nvPr>
        </p:nvSpPr>
        <p:spPr/>
        <p:txBody>
          <a:bodyPr/>
          <a:lstStyle/>
          <a:p>
            <a:fld id="{4EBCDCBD-78E1-0D41-A999-31B5EBF8E02C}" type="slidenum">
              <a:rPr lang="en-US" smtClean="0"/>
              <a:pPr/>
              <a:t>3</a:t>
            </a:fld>
            <a:endParaRPr lang="en-US" dirty="0"/>
          </a:p>
        </p:txBody>
      </p:sp>
      <p:sp>
        <p:nvSpPr>
          <p:cNvPr id="19" name="Text Placeholder 20">
            <a:extLst>
              <a:ext uri="{FF2B5EF4-FFF2-40B4-BE49-F238E27FC236}">
                <a16:creationId xmlns:a16="http://schemas.microsoft.com/office/drawing/2014/main" id="{40E6A5D2-1E57-2F4F-8BF4-88AF98BF5C92}"/>
              </a:ext>
            </a:extLst>
          </p:cNvPr>
          <p:cNvSpPr>
            <a:spLocks noGrp="1"/>
          </p:cNvSpPr>
          <p:nvPr>
            <p:ph type="body" sz="quarter" idx="14"/>
          </p:nvPr>
        </p:nvSpPr>
        <p:spPr>
          <a:xfrm>
            <a:off x="952500" y="5548314"/>
            <a:ext cx="10286999" cy="661986"/>
          </a:xfrm>
        </p:spPr>
        <p:txBody>
          <a:bodyPr/>
          <a:lstStyle/>
          <a:p>
            <a:r>
              <a:rPr lang="en-GB" sz="1650" dirty="0"/>
              <a:t>Remote attestation allows a system to assess the evidence of an attester to infer its trustworthiness</a:t>
            </a:r>
            <a:endParaRPr lang="en-US" sz="1650" dirty="0"/>
          </a:p>
        </p:txBody>
      </p:sp>
      <p:sp>
        <p:nvSpPr>
          <p:cNvPr id="17" name="Footer Placeholder 4">
            <a:extLst>
              <a:ext uri="{FF2B5EF4-FFF2-40B4-BE49-F238E27FC236}">
                <a16:creationId xmlns:a16="http://schemas.microsoft.com/office/drawing/2014/main" id="{438759C7-5D9B-A64E-89DE-A7727BB98D36}"/>
              </a:ext>
            </a:extLst>
          </p:cNvPr>
          <p:cNvSpPr>
            <a:spLocks noGrp="1"/>
          </p:cNvSpPr>
          <p:nvPr>
            <p:ph type="ftr" sz="quarter" idx="25"/>
          </p:nvPr>
        </p:nvSpPr>
        <p:spPr>
          <a:xfrm>
            <a:off x="742416" y="6500814"/>
            <a:ext cx="8820038" cy="304800"/>
          </a:xfrm>
        </p:spPr>
        <p:txBody>
          <a:bodyPr/>
          <a:lstStyle/>
          <a:p>
            <a:r>
              <a:rPr lang="en-US" b="1" dirty="0"/>
              <a:t>Reference: Draft IETF “Remote Attestation Procedures Architecture”, </a:t>
            </a:r>
            <a:r>
              <a:rPr lang="en-US" b="1" dirty="0">
                <a:hlinkClick r:id="rId3"/>
              </a:rPr>
              <a:t>https://datatracker.ietf.org/doc/html/draft-ietf-rats-architecture-12</a:t>
            </a:r>
            <a:endParaRPr lang="en-US" b="1" dirty="0"/>
          </a:p>
        </p:txBody>
      </p:sp>
    </p:spTree>
    <p:extLst>
      <p:ext uri="{BB962C8B-B14F-4D97-AF65-F5344CB8AC3E}">
        <p14:creationId xmlns:p14="http://schemas.microsoft.com/office/powerpoint/2010/main" val="41551933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3712C8ED-B096-A045-80DE-11A140399018}"/>
              </a:ext>
            </a:extLst>
          </p:cNvPr>
          <p:cNvSpPr>
            <a:spLocks noGrp="1"/>
          </p:cNvSpPr>
          <p:nvPr>
            <p:ph type="title"/>
          </p:nvPr>
        </p:nvSpPr>
        <p:spPr/>
        <p:txBody>
          <a:bodyPr/>
          <a:lstStyle/>
          <a:p>
            <a:r>
              <a:rPr lang="en-US" sz="4000" dirty="0"/>
              <a:t>Remote Attestation Architecture</a:t>
            </a:r>
          </a:p>
        </p:txBody>
      </p:sp>
      <p:sp>
        <p:nvSpPr>
          <p:cNvPr id="4" name="Date Placeholder 3">
            <a:extLst>
              <a:ext uri="{FF2B5EF4-FFF2-40B4-BE49-F238E27FC236}">
                <a16:creationId xmlns:a16="http://schemas.microsoft.com/office/drawing/2014/main" id="{2A3676EF-62B8-B54C-8AF9-F5BE4FAB8565}"/>
              </a:ext>
            </a:extLst>
          </p:cNvPr>
          <p:cNvSpPr>
            <a:spLocks noGrp="1"/>
          </p:cNvSpPr>
          <p:nvPr>
            <p:ph type="dt" sz="half" idx="10"/>
          </p:nvPr>
        </p:nvSpPr>
        <p:spPr/>
        <p:txBody>
          <a:bodyPr/>
          <a:lstStyle/>
          <a:p>
            <a:r>
              <a:rPr lang="en-US" dirty="0"/>
              <a:t>May 2021</a:t>
            </a:r>
          </a:p>
        </p:txBody>
      </p:sp>
      <p:sp>
        <p:nvSpPr>
          <p:cNvPr id="5" name="Footer Placeholder 4">
            <a:extLst>
              <a:ext uri="{FF2B5EF4-FFF2-40B4-BE49-F238E27FC236}">
                <a16:creationId xmlns:a16="http://schemas.microsoft.com/office/drawing/2014/main" id="{580742E3-AD43-7341-864D-FCF7D00A85D0}"/>
              </a:ext>
            </a:extLst>
          </p:cNvPr>
          <p:cNvSpPr>
            <a:spLocks noGrp="1"/>
          </p:cNvSpPr>
          <p:nvPr>
            <p:ph type="ftr" sz="quarter" idx="11"/>
          </p:nvPr>
        </p:nvSpPr>
        <p:spPr>
          <a:xfrm>
            <a:off x="742415" y="6500814"/>
            <a:ext cx="8463577" cy="368724"/>
          </a:xfrm>
        </p:spPr>
        <p:txBody>
          <a:bodyPr/>
          <a:lstStyle/>
          <a:p>
            <a:r>
              <a:rPr lang="en-US" b="1" dirty="0"/>
              <a:t>Reference: Draft IETF “Remote Attestation Procedures Architecture”, </a:t>
            </a:r>
            <a:r>
              <a:rPr lang="en-US" b="1" dirty="0">
                <a:hlinkClick r:id="rId3"/>
              </a:rPr>
              <a:t>https://datatracker.ietf.org/doc/html/draft-ietf-rats-architecture-12</a:t>
            </a:r>
            <a:endParaRPr lang="en-US" b="1" dirty="0"/>
          </a:p>
        </p:txBody>
      </p:sp>
      <p:sp>
        <p:nvSpPr>
          <p:cNvPr id="6" name="Slide Number Placeholder 5">
            <a:extLst>
              <a:ext uri="{FF2B5EF4-FFF2-40B4-BE49-F238E27FC236}">
                <a16:creationId xmlns:a16="http://schemas.microsoft.com/office/drawing/2014/main" id="{EF373F61-C2E3-5045-9A79-7323E4DA3849}"/>
              </a:ext>
            </a:extLst>
          </p:cNvPr>
          <p:cNvSpPr>
            <a:spLocks noGrp="1"/>
          </p:cNvSpPr>
          <p:nvPr>
            <p:ph type="sldNum" sz="quarter" idx="12"/>
          </p:nvPr>
        </p:nvSpPr>
        <p:spPr/>
        <p:txBody>
          <a:bodyPr/>
          <a:lstStyle/>
          <a:p>
            <a:fld id="{4EBCDCBD-78E1-0D41-A999-31B5EBF8E02C}" type="slidenum">
              <a:rPr lang="en-US" smtClean="0"/>
              <a:pPr/>
              <a:t>4</a:t>
            </a:fld>
            <a:endParaRPr lang="en-US" dirty="0"/>
          </a:p>
        </p:txBody>
      </p:sp>
      <p:sp>
        <p:nvSpPr>
          <p:cNvPr id="42" name="Content Placeholder 18">
            <a:extLst>
              <a:ext uri="{FF2B5EF4-FFF2-40B4-BE49-F238E27FC236}">
                <a16:creationId xmlns:a16="http://schemas.microsoft.com/office/drawing/2014/main" id="{F74DCC1A-092A-BA4D-92BA-553BDC4C5A3F}"/>
              </a:ext>
            </a:extLst>
          </p:cNvPr>
          <p:cNvSpPr txBox="1">
            <a:spLocks/>
          </p:cNvSpPr>
          <p:nvPr/>
        </p:nvSpPr>
        <p:spPr>
          <a:xfrm>
            <a:off x="952568" y="4545438"/>
            <a:ext cx="2988364" cy="1433415"/>
          </a:xfrm>
          <a:prstGeom prst="rect">
            <a:avLst/>
          </a:prstGeom>
        </p:spPr>
        <p:txBody>
          <a:bodyPr vert="horz" lIns="0" tIns="0" rIns="0" bIns="0" rtlCol="0" anchor="t">
            <a:normAutofit lnSpcReduction="10000"/>
          </a:bodyPr>
          <a:lstStyle>
            <a:lvl1pPr marL="0" indent="0" algn="l" defTabSz="914400" rtl="0" eaLnBrk="1" latinLnBrk="0" hangingPunct="1">
              <a:lnSpc>
                <a:spcPct val="100000"/>
              </a:lnSpc>
              <a:spcBef>
                <a:spcPts val="1000"/>
              </a:spcBef>
              <a:buFont typeface="Arial"/>
              <a:buNone/>
              <a:defRPr sz="1400" kern="1200">
                <a:solidFill>
                  <a:schemeClr val="tx2">
                    <a:lumMod val="75000"/>
                  </a:schemeClr>
                </a:solidFill>
                <a:latin typeface="+mn-lt"/>
                <a:ea typeface="+mn-ea"/>
                <a:cs typeface="+mn-cs"/>
              </a:defRPr>
            </a:lvl1pPr>
            <a:lvl2pPr marL="457200" indent="0" algn="l" defTabSz="914400" rtl="0" eaLnBrk="1" latinLnBrk="0" hangingPunct="1">
              <a:lnSpc>
                <a:spcPct val="100000"/>
              </a:lnSpc>
              <a:spcBef>
                <a:spcPts val="400"/>
              </a:spcBef>
              <a:buFont typeface=".AppleSystemUIFont" charset="-120"/>
              <a:buNone/>
              <a:tabLst/>
              <a:defRPr sz="1600" kern="1200">
                <a:solidFill>
                  <a:schemeClr val="tx2">
                    <a:lumMod val="75000"/>
                  </a:schemeClr>
                </a:solidFill>
                <a:latin typeface="+mn-lt"/>
                <a:ea typeface="+mn-ea"/>
                <a:cs typeface="+mn-cs"/>
              </a:defRPr>
            </a:lvl2pPr>
            <a:lvl3pPr marL="914400" indent="0" algn="l" defTabSz="914400" rtl="0" eaLnBrk="1" latinLnBrk="0" hangingPunct="1">
              <a:lnSpc>
                <a:spcPct val="100000"/>
              </a:lnSpc>
              <a:spcBef>
                <a:spcPts val="400"/>
              </a:spcBef>
              <a:buSzPct val="80000"/>
              <a:buFont typeface="Wingdings" charset="2"/>
              <a:buNone/>
              <a:tabLst/>
              <a:defRPr sz="1600" kern="1200">
                <a:solidFill>
                  <a:schemeClr val="tx2">
                    <a:lumMod val="75000"/>
                  </a:schemeClr>
                </a:solidFill>
                <a:latin typeface="+mn-lt"/>
                <a:ea typeface="+mn-ea"/>
                <a:cs typeface="+mn-cs"/>
              </a:defRPr>
            </a:lvl3pPr>
            <a:lvl4pPr marL="1371600" indent="0" algn="l" defTabSz="914400" rtl="0" eaLnBrk="1" latinLnBrk="0" hangingPunct="1">
              <a:lnSpc>
                <a:spcPct val="100000"/>
              </a:lnSpc>
              <a:spcBef>
                <a:spcPts val="400"/>
              </a:spcBef>
              <a:buSzPct val="80000"/>
              <a:buFont typeface="Courier New" charset="0"/>
              <a:buNone/>
              <a:tabLst/>
              <a:defRPr sz="1600" kern="1200">
                <a:solidFill>
                  <a:schemeClr val="tx2">
                    <a:lumMod val="75000"/>
                  </a:schemeClr>
                </a:solidFill>
                <a:latin typeface="+mn-lt"/>
                <a:ea typeface="+mn-ea"/>
                <a:cs typeface="+mn-cs"/>
              </a:defRPr>
            </a:lvl4pPr>
            <a:lvl5pPr marL="1828800" indent="0" algn="l" defTabSz="914400" rtl="0" eaLnBrk="1" latinLnBrk="0" hangingPunct="1">
              <a:lnSpc>
                <a:spcPct val="100000"/>
              </a:lnSpc>
              <a:spcBef>
                <a:spcPts val="400"/>
              </a:spcBef>
              <a:buFont typeface="Arial"/>
              <a:buNone/>
              <a:tabLst/>
              <a:defRPr sz="1600" kern="1200" baseline="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Performs integrity measurements and builds a set of believable claims, called Evidence. Evidence is sent to the Verifier to assert that the Attester is trustworthy. Evidence may include claims about configuration, software, hardware, etc.</a:t>
            </a:r>
            <a:endParaRPr lang="en-US" strike="sngStrike" dirty="0"/>
          </a:p>
        </p:txBody>
      </p:sp>
      <p:sp>
        <p:nvSpPr>
          <p:cNvPr id="44" name="Text Placeholder 21">
            <a:extLst>
              <a:ext uri="{FF2B5EF4-FFF2-40B4-BE49-F238E27FC236}">
                <a16:creationId xmlns:a16="http://schemas.microsoft.com/office/drawing/2014/main" id="{261983E0-CF4B-994B-964C-AA5886CB869E}"/>
              </a:ext>
            </a:extLst>
          </p:cNvPr>
          <p:cNvSpPr txBox="1">
            <a:spLocks/>
          </p:cNvSpPr>
          <p:nvPr/>
        </p:nvSpPr>
        <p:spPr>
          <a:xfrm>
            <a:off x="952524" y="4240638"/>
            <a:ext cx="2988405" cy="304800"/>
          </a:xfrm>
          <a:prstGeom prst="rect">
            <a:avLst/>
          </a:prstGeom>
        </p:spPr>
        <p:txBody>
          <a:bodyPr vert="horz" lIns="0" tIns="0" rIns="0" bIns="0" rtlCol="0" anchor="t">
            <a:noAutofit/>
          </a:bodyPr>
          <a:lstStyle>
            <a:lvl1pPr marL="0" indent="0" algn="l" defTabSz="914400" rtl="0" eaLnBrk="1" latinLnBrk="0" hangingPunct="1">
              <a:lnSpc>
                <a:spcPct val="100000"/>
              </a:lnSpc>
              <a:spcBef>
                <a:spcPts val="1000"/>
              </a:spcBef>
              <a:buFont typeface="Arial"/>
              <a:buNone/>
              <a:defRPr sz="1600" b="1" kern="1200" baseline="0">
                <a:solidFill>
                  <a:schemeClr val="accent2"/>
                </a:solidFill>
                <a:latin typeface="+mn-lt"/>
                <a:ea typeface="+mn-ea"/>
                <a:cs typeface="+mn-cs"/>
              </a:defRPr>
            </a:lvl1pPr>
            <a:lvl2pPr marL="457200" indent="0" algn="l" defTabSz="914400" rtl="0" eaLnBrk="1" latinLnBrk="0" hangingPunct="1">
              <a:lnSpc>
                <a:spcPct val="100000"/>
              </a:lnSpc>
              <a:spcBef>
                <a:spcPts val="400"/>
              </a:spcBef>
              <a:buFont typeface=".AppleSystemUIFont" charset="-120"/>
              <a:buNone/>
              <a:tabLst/>
              <a:defRPr sz="1600" b="1" kern="1200">
                <a:solidFill>
                  <a:schemeClr val="accent3"/>
                </a:solidFill>
                <a:latin typeface="+mn-lt"/>
                <a:ea typeface="+mn-ea"/>
                <a:cs typeface="+mn-cs"/>
              </a:defRPr>
            </a:lvl2pPr>
            <a:lvl3pPr marL="914400" indent="0" algn="l" defTabSz="914400" rtl="0" eaLnBrk="1" latinLnBrk="0" hangingPunct="1">
              <a:lnSpc>
                <a:spcPct val="100000"/>
              </a:lnSpc>
              <a:spcBef>
                <a:spcPts val="400"/>
              </a:spcBef>
              <a:buSzPct val="80000"/>
              <a:buFont typeface="Wingdings" charset="2"/>
              <a:buNone/>
              <a:tabLst/>
              <a:defRPr sz="1600" b="1" kern="1200">
                <a:solidFill>
                  <a:schemeClr val="accent3"/>
                </a:solidFill>
                <a:latin typeface="+mn-lt"/>
                <a:ea typeface="+mn-ea"/>
                <a:cs typeface="+mn-cs"/>
              </a:defRPr>
            </a:lvl3pPr>
            <a:lvl4pPr marL="1371600" indent="0" algn="l" defTabSz="914400" rtl="0" eaLnBrk="1" latinLnBrk="0" hangingPunct="1">
              <a:lnSpc>
                <a:spcPct val="100000"/>
              </a:lnSpc>
              <a:spcBef>
                <a:spcPts val="400"/>
              </a:spcBef>
              <a:buSzPct val="80000"/>
              <a:buFont typeface="Courier New" charset="0"/>
              <a:buNone/>
              <a:tabLst/>
              <a:defRPr sz="1600" b="1" kern="1200">
                <a:solidFill>
                  <a:schemeClr val="accent3"/>
                </a:solidFill>
                <a:latin typeface="+mn-lt"/>
                <a:ea typeface="+mn-ea"/>
                <a:cs typeface="+mn-cs"/>
              </a:defRPr>
            </a:lvl4pPr>
            <a:lvl5pPr marL="1828800" indent="0" algn="l" defTabSz="914400" rtl="0" eaLnBrk="1" latinLnBrk="0" hangingPunct="1">
              <a:lnSpc>
                <a:spcPct val="100000"/>
              </a:lnSpc>
              <a:spcBef>
                <a:spcPts val="400"/>
              </a:spcBef>
              <a:buFont typeface="Arial"/>
              <a:buNone/>
              <a:tabLst/>
              <a:defRPr sz="1600" b="1" kern="1200" baseline="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t>Attester</a:t>
            </a:r>
            <a:endParaRPr lang="en-US" dirty="0"/>
          </a:p>
        </p:txBody>
      </p:sp>
      <p:sp>
        <p:nvSpPr>
          <p:cNvPr id="45" name="Content Placeholder 22">
            <a:extLst>
              <a:ext uri="{FF2B5EF4-FFF2-40B4-BE49-F238E27FC236}">
                <a16:creationId xmlns:a16="http://schemas.microsoft.com/office/drawing/2014/main" id="{999CB43B-7F2F-0F45-869B-29017F87C186}"/>
              </a:ext>
            </a:extLst>
          </p:cNvPr>
          <p:cNvSpPr txBox="1">
            <a:spLocks/>
          </p:cNvSpPr>
          <p:nvPr/>
        </p:nvSpPr>
        <p:spPr>
          <a:xfrm>
            <a:off x="4606178" y="4545439"/>
            <a:ext cx="2979692" cy="1433414"/>
          </a:xfrm>
          <a:prstGeom prst="rect">
            <a:avLst/>
          </a:prstGeom>
        </p:spPr>
        <p:txBody>
          <a:bodyPr vert="horz" lIns="0" tIns="0" rIns="0" bIns="0" rtlCol="0" anchor="t">
            <a:normAutofit lnSpcReduction="10000"/>
          </a:bodyPr>
          <a:lstStyle>
            <a:lvl1pPr marL="0" indent="0" algn="l" defTabSz="914400" rtl="0" eaLnBrk="1" latinLnBrk="0" hangingPunct="1">
              <a:lnSpc>
                <a:spcPct val="100000"/>
              </a:lnSpc>
              <a:spcBef>
                <a:spcPts val="1000"/>
              </a:spcBef>
              <a:buFont typeface="Arial"/>
              <a:buNone/>
              <a:defRPr sz="1400" kern="1200">
                <a:solidFill>
                  <a:schemeClr val="tx2">
                    <a:lumMod val="75000"/>
                  </a:schemeClr>
                </a:solidFill>
                <a:latin typeface="+mn-lt"/>
                <a:ea typeface="+mn-ea"/>
                <a:cs typeface="+mn-cs"/>
              </a:defRPr>
            </a:lvl1pPr>
            <a:lvl2pPr marL="457200" indent="0" algn="l" defTabSz="914400" rtl="0" eaLnBrk="1" latinLnBrk="0" hangingPunct="1">
              <a:lnSpc>
                <a:spcPct val="100000"/>
              </a:lnSpc>
              <a:spcBef>
                <a:spcPts val="400"/>
              </a:spcBef>
              <a:buFont typeface=".AppleSystemUIFont" charset="-120"/>
              <a:buNone/>
              <a:tabLst/>
              <a:defRPr sz="1600" kern="1200">
                <a:solidFill>
                  <a:schemeClr val="tx2">
                    <a:lumMod val="75000"/>
                  </a:schemeClr>
                </a:solidFill>
                <a:latin typeface="+mn-lt"/>
                <a:ea typeface="+mn-ea"/>
                <a:cs typeface="+mn-cs"/>
              </a:defRPr>
            </a:lvl2pPr>
            <a:lvl3pPr marL="914400" indent="0" algn="l" defTabSz="914400" rtl="0" eaLnBrk="1" latinLnBrk="0" hangingPunct="1">
              <a:lnSpc>
                <a:spcPct val="100000"/>
              </a:lnSpc>
              <a:spcBef>
                <a:spcPts val="400"/>
              </a:spcBef>
              <a:buSzPct val="80000"/>
              <a:buFont typeface="Wingdings" charset="2"/>
              <a:buNone/>
              <a:tabLst/>
              <a:defRPr sz="1600" kern="1200">
                <a:solidFill>
                  <a:schemeClr val="tx2">
                    <a:lumMod val="75000"/>
                  </a:schemeClr>
                </a:solidFill>
                <a:latin typeface="+mn-lt"/>
                <a:ea typeface="+mn-ea"/>
                <a:cs typeface="+mn-cs"/>
              </a:defRPr>
            </a:lvl3pPr>
            <a:lvl4pPr marL="1371600" indent="0" algn="l" defTabSz="914400" rtl="0" eaLnBrk="1" latinLnBrk="0" hangingPunct="1">
              <a:lnSpc>
                <a:spcPct val="100000"/>
              </a:lnSpc>
              <a:spcBef>
                <a:spcPts val="400"/>
              </a:spcBef>
              <a:buSzPct val="80000"/>
              <a:buFont typeface="Courier New" charset="0"/>
              <a:buNone/>
              <a:tabLst/>
              <a:defRPr sz="1600" kern="1200">
                <a:solidFill>
                  <a:schemeClr val="tx2">
                    <a:lumMod val="75000"/>
                  </a:schemeClr>
                </a:solidFill>
                <a:latin typeface="+mn-lt"/>
                <a:ea typeface="+mn-ea"/>
                <a:cs typeface="+mn-cs"/>
              </a:defRPr>
            </a:lvl4pPr>
            <a:lvl5pPr marL="1828800" indent="0" algn="l" defTabSz="914400" rtl="0" eaLnBrk="1" latinLnBrk="0" hangingPunct="1">
              <a:lnSpc>
                <a:spcPct val="100000"/>
              </a:lnSpc>
              <a:spcBef>
                <a:spcPts val="400"/>
              </a:spcBef>
              <a:buFont typeface="Arial"/>
              <a:buNone/>
              <a:tabLst/>
              <a:defRPr sz="1600" kern="1200" baseline="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Requests evidence and appraises the validity of claims in that evidence from the remote attester. The Verifier may compare claims in evidence against reference values or apply more complex logic specific to implementations.</a:t>
            </a:r>
          </a:p>
        </p:txBody>
      </p:sp>
      <p:sp>
        <p:nvSpPr>
          <p:cNvPr id="46" name="Text Placeholder 23">
            <a:extLst>
              <a:ext uri="{FF2B5EF4-FFF2-40B4-BE49-F238E27FC236}">
                <a16:creationId xmlns:a16="http://schemas.microsoft.com/office/drawing/2014/main" id="{27BD80EA-BF7C-DF45-BAAF-7527A43337C9}"/>
              </a:ext>
            </a:extLst>
          </p:cNvPr>
          <p:cNvSpPr txBox="1">
            <a:spLocks/>
          </p:cNvSpPr>
          <p:nvPr/>
        </p:nvSpPr>
        <p:spPr>
          <a:xfrm>
            <a:off x="4606133" y="4240638"/>
            <a:ext cx="2979733" cy="304800"/>
          </a:xfrm>
          <a:prstGeom prst="rect">
            <a:avLst/>
          </a:prstGeom>
        </p:spPr>
        <p:txBody>
          <a:bodyPr vert="horz" lIns="0" tIns="0" rIns="0" bIns="0" rtlCol="0" anchor="t">
            <a:noAutofit/>
          </a:bodyPr>
          <a:lstStyle>
            <a:lvl1pPr marL="0" indent="0" algn="l" defTabSz="914400" rtl="0" eaLnBrk="1" latinLnBrk="0" hangingPunct="1">
              <a:lnSpc>
                <a:spcPct val="100000"/>
              </a:lnSpc>
              <a:spcBef>
                <a:spcPts val="1000"/>
              </a:spcBef>
              <a:buFont typeface="Arial"/>
              <a:buNone/>
              <a:defRPr sz="1600" b="1" kern="1200" baseline="0">
                <a:solidFill>
                  <a:schemeClr val="accent2"/>
                </a:solidFill>
                <a:latin typeface="+mn-lt"/>
                <a:ea typeface="+mn-ea"/>
                <a:cs typeface="+mn-cs"/>
              </a:defRPr>
            </a:lvl1pPr>
            <a:lvl2pPr marL="457200" indent="0" algn="l" defTabSz="914400" rtl="0" eaLnBrk="1" latinLnBrk="0" hangingPunct="1">
              <a:lnSpc>
                <a:spcPct val="100000"/>
              </a:lnSpc>
              <a:spcBef>
                <a:spcPts val="400"/>
              </a:spcBef>
              <a:buFont typeface=".AppleSystemUIFont" charset="-120"/>
              <a:buNone/>
              <a:tabLst/>
              <a:defRPr sz="1600" b="1" kern="1200">
                <a:solidFill>
                  <a:schemeClr val="accent3"/>
                </a:solidFill>
                <a:latin typeface="+mn-lt"/>
                <a:ea typeface="+mn-ea"/>
                <a:cs typeface="+mn-cs"/>
              </a:defRPr>
            </a:lvl2pPr>
            <a:lvl3pPr marL="914400" indent="0" algn="l" defTabSz="914400" rtl="0" eaLnBrk="1" latinLnBrk="0" hangingPunct="1">
              <a:lnSpc>
                <a:spcPct val="100000"/>
              </a:lnSpc>
              <a:spcBef>
                <a:spcPts val="400"/>
              </a:spcBef>
              <a:buSzPct val="80000"/>
              <a:buFont typeface="Wingdings" charset="2"/>
              <a:buNone/>
              <a:tabLst/>
              <a:defRPr sz="1600" b="1" kern="1200">
                <a:solidFill>
                  <a:schemeClr val="accent3"/>
                </a:solidFill>
                <a:latin typeface="+mn-lt"/>
                <a:ea typeface="+mn-ea"/>
                <a:cs typeface="+mn-cs"/>
              </a:defRPr>
            </a:lvl3pPr>
            <a:lvl4pPr marL="1371600" indent="0" algn="l" defTabSz="914400" rtl="0" eaLnBrk="1" latinLnBrk="0" hangingPunct="1">
              <a:lnSpc>
                <a:spcPct val="100000"/>
              </a:lnSpc>
              <a:spcBef>
                <a:spcPts val="400"/>
              </a:spcBef>
              <a:buSzPct val="80000"/>
              <a:buFont typeface="Courier New" charset="0"/>
              <a:buNone/>
              <a:tabLst/>
              <a:defRPr sz="1600" b="1" kern="1200">
                <a:solidFill>
                  <a:schemeClr val="accent3"/>
                </a:solidFill>
                <a:latin typeface="+mn-lt"/>
                <a:ea typeface="+mn-ea"/>
                <a:cs typeface="+mn-cs"/>
              </a:defRPr>
            </a:lvl4pPr>
            <a:lvl5pPr marL="1828800" indent="0" algn="l" defTabSz="914400" rtl="0" eaLnBrk="1" latinLnBrk="0" hangingPunct="1">
              <a:lnSpc>
                <a:spcPct val="100000"/>
              </a:lnSpc>
              <a:spcBef>
                <a:spcPts val="400"/>
              </a:spcBef>
              <a:buFont typeface="Arial"/>
              <a:buNone/>
              <a:tabLst/>
              <a:defRPr sz="1600" b="1" kern="1200" baseline="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cs typeface="Arial"/>
              </a:rPr>
              <a:t>Verifier</a:t>
            </a:r>
            <a:endParaRPr lang="en-US" dirty="0"/>
          </a:p>
        </p:txBody>
      </p:sp>
      <p:sp>
        <p:nvSpPr>
          <p:cNvPr id="50" name="Content Placeholder 24">
            <a:extLst>
              <a:ext uri="{FF2B5EF4-FFF2-40B4-BE49-F238E27FC236}">
                <a16:creationId xmlns:a16="http://schemas.microsoft.com/office/drawing/2014/main" id="{8DF77A18-F9A2-0343-B2C8-CE94EE1D69B6}"/>
              </a:ext>
            </a:extLst>
          </p:cNvPr>
          <p:cNvSpPr txBox="1">
            <a:spLocks/>
          </p:cNvSpPr>
          <p:nvPr/>
        </p:nvSpPr>
        <p:spPr>
          <a:xfrm>
            <a:off x="8256074" y="4545439"/>
            <a:ext cx="2728449" cy="1433414"/>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1000"/>
              </a:spcBef>
              <a:buFont typeface="Arial"/>
              <a:buNone/>
              <a:defRPr sz="1400" kern="1200">
                <a:solidFill>
                  <a:schemeClr val="tx2">
                    <a:lumMod val="75000"/>
                  </a:schemeClr>
                </a:solidFill>
                <a:latin typeface="+mn-lt"/>
                <a:ea typeface="+mn-ea"/>
                <a:cs typeface="+mn-cs"/>
              </a:defRPr>
            </a:lvl1pPr>
            <a:lvl2pPr marL="457200" indent="0" algn="l" defTabSz="914400" rtl="0" eaLnBrk="1" latinLnBrk="0" hangingPunct="1">
              <a:lnSpc>
                <a:spcPct val="100000"/>
              </a:lnSpc>
              <a:spcBef>
                <a:spcPts val="400"/>
              </a:spcBef>
              <a:buFont typeface=".AppleSystemUIFont" charset="-120"/>
              <a:buNone/>
              <a:tabLst/>
              <a:defRPr sz="1600" kern="1200">
                <a:solidFill>
                  <a:schemeClr val="tx2">
                    <a:lumMod val="75000"/>
                  </a:schemeClr>
                </a:solidFill>
                <a:latin typeface="+mn-lt"/>
                <a:ea typeface="+mn-ea"/>
                <a:cs typeface="+mn-cs"/>
              </a:defRPr>
            </a:lvl2pPr>
            <a:lvl3pPr marL="914400" indent="0" algn="l" defTabSz="914400" rtl="0" eaLnBrk="1" latinLnBrk="0" hangingPunct="1">
              <a:lnSpc>
                <a:spcPct val="100000"/>
              </a:lnSpc>
              <a:spcBef>
                <a:spcPts val="400"/>
              </a:spcBef>
              <a:buSzPct val="80000"/>
              <a:buFont typeface="Wingdings" charset="2"/>
              <a:buNone/>
              <a:tabLst/>
              <a:defRPr sz="1600" kern="1200">
                <a:solidFill>
                  <a:schemeClr val="tx2">
                    <a:lumMod val="75000"/>
                  </a:schemeClr>
                </a:solidFill>
                <a:latin typeface="+mn-lt"/>
                <a:ea typeface="+mn-ea"/>
                <a:cs typeface="+mn-cs"/>
              </a:defRPr>
            </a:lvl3pPr>
            <a:lvl4pPr marL="1371600" indent="0" algn="l" defTabSz="914400" rtl="0" eaLnBrk="1" latinLnBrk="0" hangingPunct="1">
              <a:lnSpc>
                <a:spcPct val="100000"/>
              </a:lnSpc>
              <a:spcBef>
                <a:spcPts val="400"/>
              </a:spcBef>
              <a:buSzPct val="80000"/>
              <a:buFont typeface="Courier New" charset="0"/>
              <a:buNone/>
              <a:tabLst/>
              <a:defRPr sz="1600" kern="1200">
                <a:solidFill>
                  <a:schemeClr val="tx2">
                    <a:lumMod val="75000"/>
                  </a:schemeClr>
                </a:solidFill>
                <a:latin typeface="+mn-lt"/>
                <a:ea typeface="+mn-ea"/>
                <a:cs typeface="+mn-cs"/>
              </a:defRPr>
            </a:lvl4pPr>
            <a:lvl5pPr marL="1828800" indent="0" algn="l" defTabSz="914400" rtl="0" eaLnBrk="1" latinLnBrk="0" hangingPunct="1">
              <a:lnSpc>
                <a:spcPct val="100000"/>
              </a:lnSpc>
              <a:spcBef>
                <a:spcPts val="400"/>
              </a:spcBef>
              <a:buFont typeface="Arial"/>
              <a:buNone/>
              <a:tabLst/>
              <a:defRPr sz="1600" kern="1200" baseline="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Protected resource that depends on attestation results to decide the extent to which it will interact with the attested device. The Verifier and Relying Party roles may be collocated.</a:t>
            </a:r>
          </a:p>
        </p:txBody>
      </p:sp>
      <p:sp>
        <p:nvSpPr>
          <p:cNvPr id="51" name="Text Placeholder 25">
            <a:extLst>
              <a:ext uri="{FF2B5EF4-FFF2-40B4-BE49-F238E27FC236}">
                <a16:creationId xmlns:a16="http://schemas.microsoft.com/office/drawing/2014/main" id="{D2376D23-C679-3F4E-8AE8-24F71B47D5AE}"/>
              </a:ext>
            </a:extLst>
          </p:cNvPr>
          <p:cNvSpPr txBox="1">
            <a:spLocks/>
          </p:cNvSpPr>
          <p:nvPr/>
        </p:nvSpPr>
        <p:spPr>
          <a:xfrm>
            <a:off x="8257351" y="4240638"/>
            <a:ext cx="2982173" cy="304800"/>
          </a:xfrm>
          <a:prstGeom prst="rect">
            <a:avLst/>
          </a:prstGeom>
        </p:spPr>
        <p:txBody>
          <a:bodyPr vert="horz" lIns="0" tIns="0" rIns="0" bIns="0" rtlCol="0" anchor="t">
            <a:noAutofit/>
          </a:bodyPr>
          <a:lstStyle>
            <a:lvl1pPr marL="0" indent="0" algn="l" defTabSz="914400" rtl="0" eaLnBrk="1" latinLnBrk="0" hangingPunct="1">
              <a:lnSpc>
                <a:spcPct val="100000"/>
              </a:lnSpc>
              <a:spcBef>
                <a:spcPts val="1000"/>
              </a:spcBef>
              <a:buFont typeface="Arial"/>
              <a:buNone/>
              <a:defRPr sz="1600" b="1" kern="1200" baseline="0">
                <a:solidFill>
                  <a:schemeClr val="accent2"/>
                </a:solidFill>
                <a:latin typeface="+mn-lt"/>
                <a:ea typeface="+mn-ea"/>
                <a:cs typeface="+mn-cs"/>
              </a:defRPr>
            </a:lvl1pPr>
            <a:lvl2pPr marL="457200" indent="0" algn="l" defTabSz="914400" rtl="0" eaLnBrk="1" latinLnBrk="0" hangingPunct="1">
              <a:lnSpc>
                <a:spcPct val="100000"/>
              </a:lnSpc>
              <a:spcBef>
                <a:spcPts val="400"/>
              </a:spcBef>
              <a:buFont typeface=".AppleSystemUIFont" charset="-120"/>
              <a:buNone/>
              <a:tabLst/>
              <a:defRPr sz="1600" b="1" kern="1200">
                <a:solidFill>
                  <a:schemeClr val="accent3"/>
                </a:solidFill>
                <a:latin typeface="+mn-lt"/>
                <a:ea typeface="+mn-ea"/>
                <a:cs typeface="+mn-cs"/>
              </a:defRPr>
            </a:lvl2pPr>
            <a:lvl3pPr marL="914400" indent="0" algn="l" defTabSz="914400" rtl="0" eaLnBrk="1" latinLnBrk="0" hangingPunct="1">
              <a:lnSpc>
                <a:spcPct val="100000"/>
              </a:lnSpc>
              <a:spcBef>
                <a:spcPts val="400"/>
              </a:spcBef>
              <a:buSzPct val="80000"/>
              <a:buFont typeface="Wingdings" charset="2"/>
              <a:buNone/>
              <a:tabLst/>
              <a:defRPr sz="1600" b="1" kern="1200">
                <a:solidFill>
                  <a:schemeClr val="accent3"/>
                </a:solidFill>
                <a:latin typeface="+mn-lt"/>
                <a:ea typeface="+mn-ea"/>
                <a:cs typeface="+mn-cs"/>
              </a:defRPr>
            </a:lvl3pPr>
            <a:lvl4pPr marL="1371600" indent="0" algn="l" defTabSz="914400" rtl="0" eaLnBrk="1" latinLnBrk="0" hangingPunct="1">
              <a:lnSpc>
                <a:spcPct val="100000"/>
              </a:lnSpc>
              <a:spcBef>
                <a:spcPts val="400"/>
              </a:spcBef>
              <a:buSzPct val="80000"/>
              <a:buFont typeface="Courier New" charset="0"/>
              <a:buNone/>
              <a:tabLst/>
              <a:defRPr sz="1600" b="1" kern="1200">
                <a:solidFill>
                  <a:schemeClr val="accent3"/>
                </a:solidFill>
                <a:latin typeface="+mn-lt"/>
                <a:ea typeface="+mn-ea"/>
                <a:cs typeface="+mn-cs"/>
              </a:defRPr>
            </a:lvl4pPr>
            <a:lvl5pPr marL="1828800" indent="0" algn="l" defTabSz="914400" rtl="0" eaLnBrk="1" latinLnBrk="0" hangingPunct="1">
              <a:lnSpc>
                <a:spcPct val="100000"/>
              </a:lnSpc>
              <a:spcBef>
                <a:spcPts val="400"/>
              </a:spcBef>
              <a:buFont typeface="Arial"/>
              <a:buNone/>
              <a:tabLst/>
              <a:defRPr sz="1600" b="1" kern="1200" baseline="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t>Relying Party</a:t>
            </a:r>
            <a:endParaRPr lang="en-US" dirty="0"/>
          </a:p>
        </p:txBody>
      </p:sp>
      <p:grpSp>
        <p:nvGrpSpPr>
          <p:cNvPr id="3" name="Group 2">
            <a:extLst>
              <a:ext uri="{FF2B5EF4-FFF2-40B4-BE49-F238E27FC236}">
                <a16:creationId xmlns:a16="http://schemas.microsoft.com/office/drawing/2014/main" id="{810D971D-BF97-2948-8DB0-2561049A5C7C}"/>
              </a:ext>
            </a:extLst>
          </p:cNvPr>
          <p:cNvGrpSpPr/>
          <p:nvPr/>
        </p:nvGrpSpPr>
        <p:grpSpPr>
          <a:xfrm>
            <a:off x="299939" y="1467042"/>
            <a:ext cx="9736871" cy="2350391"/>
            <a:chOff x="299939" y="1467042"/>
            <a:chExt cx="9736871" cy="2350391"/>
          </a:xfrm>
        </p:grpSpPr>
        <p:sp>
          <p:nvSpPr>
            <p:cNvPr id="10" name="Rectangle 9">
              <a:extLst>
                <a:ext uri="{FF2B5EF4-FFF2-40B4-BE49-F238E27FC236}">
                  <a16:creationId xmlns:a16="http://schemas.microsoft.com/office/drawing/2014/main" id="{D07D214B-7CDF-2E41-9D6D-9720748E3594}"/>
                </a:ext>
              </a:extLst>
            </p:cNvPr>
            <p:cNvSpPr/>
            <p:nvPr/>
          </p:nvSpPr>
          <p:spPr>
            <a:xfrm>
              <a:off x="1289538" y="2698396"/>
              <a:ext cx="2051539" cy="1025548"/>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a:endParaRPr lang="en-US" sz="2000" dirty="0" err="1"/>
            </a:p>
          </p:txBody>
        </p:sp>
        <p:sp>
          <p:nvSpPr>
            <p:cNvPr id="8" name="TextBox 7">
              <a:extLst>
                <a:ext uri="{FF2B5EF4-FFF2-40B4-BE49-F238E27FC236}">
                  <a16:creationId xmlns:a16="http://schemas.microsoft.com/office/drawing/2014/main" id="{3B2C313A-AA7C-0D45-93CF-034B10557D69}"/>
                </a:ext>
              </a:extLst>
            </p:cNvPr>
            <p:cNvSpPr txBox="1"/>
            <p:nvPr/>
          </p:nvSpPr>
          <p:spPr>
            <a:xfrm>
              <a:off x="1359182" y="3430286"/>
              <a:ext cx="1838708" cy="307777"/>
            </a:xfrm>
            <a:prstGeom prst="rect">
              <a:avLst/>
            </a:prstGeom>
            <a:noFill/>
            <a:ln w="19050">
              <a:noFill/>
            </a:ln>
          </p:spPr>
          <p:txBody>
            <a:bodyPr wrap="none" rtlCol="0">
              <a:spAutoFit/>
            </a:bodyPr>
            <a:lstStyle/>
            <a:p>
              <a:r>
                <a:rPr lang="en-US" sz="1400" dirty="0">
                  <a:solidFill>
                    <a:schemeClr val="tx2">
                      <a:lumMod val="75000"/>
                    </a:schemeClr>
                  </a:solidFill>
                </a:rPr>
                <a:t>Trusted Environment</a:t>
              </a:r>
            </a:p>
          </p:txBody>
        </p:sp>
        <p:sp>
          <p:nvSpPr>
            <p:cNvPr id="9" name="TextBox 8">
              <a:extLst>
                <a:ext uri="{FF2B5EF4-FFF2-40B4-BE49-F238E27FC236}">
                  <a16:creationId xmlns:a16="http://schemas.microsoft.com/office/drawing/2014/main" id="{23E7F1C6-A1E5-6940-9A0F-4374586663FB}"/>
                </a:ext>
              </a:extLst>
            </p:cNvPr>
            <p:cNvSpPr txBox="1"/>
            <p:nvPr/>
          </p:nvSpPr>
          <p:spPr>
            <a:xfrm>
              <a:off x="1716684" y="2887930"/>
              <a:ext cx="1056286" cy="400110"/>
            </a:xfrm>
            <a:prstGeom prst="rect">
              <a:avLst/>
            </a:prstGeom>
            <a:noFill/>
            <a:ln w="19050">
              <a:solidFill>
                <a:schemeClr val="tx1">
                  <a:lumMod val="85000"/>
                  <a:lumOff val="15000"/>
                </a:schemeClr>
              </a:solidFill>
              <a:prstDash val="sysDot"/>
            </a:ln>
          </p:spPr>
          <p:txBody>
            <a:bodyPr wrap="square" rtlCol="0">
              <a:spAutoFit/>
            </a:bodyPr>
            <a:lstStyle/>
            <a:p>
              <a:r>
                <a:rPr lang="en-US" sz="2000" dirty="0">
                  <a:solidFill>
                    <a:schemeClr val="tx2">
                      <a:lumMod val="75000"/>
                    </a:schemeClr>
                  </a:solidFill>
                </a:rPr>
                <a:t>Attester</a:t>
              </a:r>
            </a:p>
          </p:txBody>
        </p:sp>
        <p:sp>
          <p:nvSpPr>
            <p:cNvPr id="37" name="TextBox 36">
              <a:extLst>
                <a:ext uri="{FF2B5EF4-FFF2-40B4-BE49-F238E27FC236}">
                  <a16:creationId xmlns:a16="http://schemas.microsoft.com/office/drawing/2014/main" id="{94EF0334-90F3-6C46-AAFC-4C116FC32341}"/>
                </a:ext>
              </a:extLst>
            </p:cNvPr>
            <p:cNvSpPr txBox="1"/>
            <p:nvPr/>
          </p:nvSpPr>
          <p:spPr>
            <a:xfrm>
              <a:off x="651825" y="1467042"/>
              <a:ext cx="3433290" cy="338554"/>
            </a:xfrm>
            <a:prstGeom prst="rect">
              <a:avLst/>
            </a:prstGeom>
            <a:noFill/>
            <a:ln w="19050">
              <a:noFill/>
            </a:ln>
          </p:spPr>
          <p:txBody>
            <a:bodyPr wrap="square" lIns="91440" tIns="45720" rIns="91440" bIns="45720" rtlCol="0" anchor="t">
              <a:spAutoFit/>
            </a:bodyPr>
            <a:lstStyle/>
            <a:p>
              <a:pPr algn="ctr"/>
              <a:r>
                <a:rPr lang="en-US" sz="1600" b="1" i="1" dirty="0">
                  <a:solidFill>
                    <a:srgbClr val="136DFF"/>
                  </a:solidFill>
                  <a:latin typeface="Times New Roman"/>
                  <a:cs typeface="Times New Roman"/>
                </a:rPr>
                <a:t>Target of Remote Attestation </a:t>
              </a:r>
              <a:endParaRPr lang="en-US" sz="1600" b="1" i="1" dirty="0">
                <a:solidFill>
                  <a:srgbClr val="136DFF"/>
                </a:solidFill>
                <a:latin typeface="Times New Roman" panose="02020603050405020304" pitchFamily="18" charset="0"/>
                <a:cs typeface="Times New Roman" panose="02020603050405020304" pitchFamily="18" charset="0"/>
              </a:endParaRPr>
            </a:p>
          </p:txBody>
        </p:sp>
        <p:sp>
          <p:nvSpPr>
            <p:cNvPr id="38" name="Rectangle 37">
              <a:extLst>
                <a:ext uri="{FF2B5EF4-FFF2-40B4-BE49-F238E27FC236}">
                  <a16:creationId xmlns:a16="http://schemas.microsoft.com/office/drawing/2014/main" id="{BCEEF17C-59E5-EA46-B781-9C2D53A8195F}"/>
                </a:ext>
              </a:extLst>
            </p:cNvPr>
            <p:cNvSpPr/>
            <p:nvPr/>
          </p:nvSpPr>
          <p:spPr>
            <a:xfrm>
              <a:off x="5077110" y="1831211"/>
              <a:ext cx="1528032" cy="19787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a:endParaRPr lang="en-US" sz="2000" dirty="0" err="1"/>
            </a:p>
          </p:txBody>
        </p:sp>
        <p:sp>
          <p:nvSpPr>
            <p:cNvPr id="40" name="TextBox 39">
              <a:extLst>
                <a:ext uri="{FF2B5EF4-FFF2-40B4-BE49-F238E27FC236}">
                  <a16:creationId xmlns:a16="http://schemas.microsoft.com/office/drawing/2014/main" id="{878AF815-2D7E-F348-B6A7-8CF428B28E70}"/>
                </a:ext>
              </a:extLst>
            </p:cNvPr>
            <p:cNvSpPr txBox="1"/>
            <p:nvPr/>
          </p:nvSpPr>
          <p:spPr>
            <a:xfrm>
              <a:off x="5314950" y="2584300"/>
              <a:ext cx="983218" cy="400110"/>
            </a:xfrm>
            <a:prstGeom prst="rect">
              <a:avLst/>
            </a:prstGeom>
            <a:noFill/>
            <a:ln w="19050">
              <a:noFill/>
            </a:ln>
          </p:spPr>
          <p:txBody>
            <a:bodyPr wrap="square" lIns="91440" tIns="45720" rIns="91440" bIns="45720" rtlCol="0" anchor="t">
              <a:spAutoFit/>
            </a:bodyPr>
            <a:lstStyle/>
            <a:p>
              <a:r>
                <a:rPr lang="en-US" sz="2000" dirty="0">
                  <a:solidFill>
                    <a:schemeClr val="tx2">
                      <a:lumMod val="75000"/>
                    </a:schemeClr>
                  </a:solidFill>
                  <a:cs typeface="Arial"/>
                </a:rPr>
                <a:t>Verifier</a:t>
              </a:r>
              <a:endParaRPr lang="en-US" sz="2000" dirty="0">
                <a:solidFill>
                  <a:schemeClr val="tx2">
                    <a:lumMod val="75000"/>
                  </a:schemeClr>
                </a:solidFill>
              </a:endParaRPr>
            </a:p>
          </p:txBody>
        </p:sp>
        <p:cxnSp>
          <p:nvCxnSpPr>
            <p:cNvPr id="47" name="Straight Arrow Connector 46">
              <a:extLst>
                <a:ext uri="{FF2B5EF4-FFF2-40B4-BE49-F238E27FC236}">
                  <a16:creationId xmlns:a16="http://schemas.microsoft.com/office/drawing/2014/main" id="{8D486C1F-8957-624E-A26B-5B9B880127FF}"/>
                </a:ext>
              </a:extLst>
            </p:cNvPr>
            <p:cNvCxnSpPr>
              <a:cxnSpLocks/>
            </p:cNvCxnSpPr>
            <p:nvPr/>
          </p:nvCxnSpPr>
          <p:spPr>
            <a:xfrm flipH="1">
              <a:off x="3612996" y="2355448"/>
              <a:ext cx="1464114"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EE4B4D46-4615-D648-BCA1-B62BFA79594F}"/>
                </a:ext>
              </a:extLst>
            </p:cNvPr>
            <p:cNvSpPr txBox="1"/>
            <p:nvPr/>
          </p:nvSpPr>
          <p:spPr>
            <a:xfrm>
              <a:off x="3927310" y="2073473"/>
              <a:ext cx="835485" cy="338554"/>
            </a:xfrm>
            <a:prstGeom prst="rect">
              <a:avLst/>
            </a:prstGeom>
            <a:noFill/>
            <a:ln w="19050">
              <a:noFill/>
            </a:ln>
          </p:spPr>
          <p:txBody>
            <a:bodyPr wrap="none" rtlCol="0">
              <a:spAutoFit/>
            </a:bodyPr>
            <a:lstStyle/>
            <a:p>
              <a:r>
                <a:rPr lang="en-US" sz="1600" i="1" dirty="0">
                  <a:solidFill>
                    <a:schemeClr val="tx2">
                      <a:lumMod val="75000"/>
                    </a:schemeClr>
                  </a:solidFill>
                  <a:latin typeface="Times New Roman" panose="02020603050405020304" pitchFamily="18" charset="0"/>
                  <a:cs typeface="Times New Roman" panose="02020603050405020304" pitchFamily="18" charset="0"/>
                </a:rPr>
                <a:t>Request</a:t>
              </a:r>
            </a:p>
          </p:txBody>
        </p:sp>
        <p:cxnSp>
          <p:nvCxnSpPr>
            <p:cNvPr id="49" name="Straight Arrow Connector 48">
              <a:extLst>
                <a:ext uri="{FF2B5EF4-FFF2-40B4-BE49-F238E27FC236}">
                  <a16:creationId xmlns:a16="http://schemas.microsoft.com/office/drawing/2014/main" id="{DB2B1960-E6E3-EE4D-A21A-AF99B088E7E2}"/>
                </a:ext>
              </a:extLst>
            </p:cNvPr>
            <p:cNvCxnSpPr>
              <a:cxnSpLocks/>
              <a:stCxn id="10" idx="3"/>
            </p:cNvCxnSpPr>
            <p:nvPr/>
          </p:nvCxnSpPr>
          <p:spPr>
            <a:xfrm>
              <a:off x="3341077" y="3211170"/>
              <a:ext cx="1736033"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A5FDD524-9C09-B94C-9D71-59A1474C4916}"/>
                </a:ext>
              </a:extLst>
            </p:cNvPr>
            <p:cNvSpPr txBox="1"/>
            <p:nvPr/>
          </p:nvSpPr>
          <p:spPr>
            <a:xfrm>
              <a:off x="3805261" y="2926646"/>
              <a:ext cx="938077" cy="338554"/>
            </a:xfrm>
            <a:prstGeom prst="rect">
              <a:avLst/>
            </a:prstGeom>
            <a:noFill/>
            <a:ln w="19050">
              <a:noFill/>
            </a:ln>
          </p:spPr>
          <p:txBody>
            <a:bodyPr wrap="none" rtlCol="0">
              <a:spAutoFit/>
            </a:bodyPr>
            <a:lstStyle/>
            <a:p>
              <a:r>
                <a:rPr lang="en-US" sz="1600" i="1" dirty="0">
                  <a:solidFill>
                    <a:schemeClr val="tx2">
                      <a:lumMod val="75000"/>
                    </a:schemeClr>
                  </a:solidFill>
                  <a:latin typeface="Times New Roman" panose="02020603050405020304" pitchFamily="18" charset="0"/>
                  <a:cs typeface="Times New Roman" panose="02020603050405020304" pitchFamily="18" charset="0"/>
                </a:rPr>
                <a:t>Evidence</a:t>
              </a:r>
            </a:p>
          </p:txBody>
        </p:sp>
        <p:sp>
          <p:nvSpPr>
            <p:cNvPr id="54" name="Rectangle 53">
              <a:extLst>
                <a:ext uri="{FF2B5EF4-FFF2-40B4-BE49-F238E27FC236}">
                  <a16:creationId xmlns:a16="http://schemas.microsoft.com/office/drawing/2014/main" id="{F5228B11-798A-9946-9186-FF390586E54C}"/>
                </a:ext>
              </a:extLst>
            </p:cNvPr>
            <p:cNvSpPr/>
            <p:nvPr/>
          </p:nvSpPr>
          <p:spPr>
            <a:xfrm>
              <a:off x="8508778" y="1838644"/>
              <a:ext cx="1528032" cy="19787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a:endParaRPr lang="en-US" sz="2000" dirty="0" err="1"/>
            </a:p>
          </p:txBody>
        </p:sp>
        <p:sp>
          <p:nvSpPr>
            <p:cNvPr id="55" name="TextBox 54">
              <a:extLst>
                <a:ext uri="{FF2B5EF4-FFF2-40B4-BE49-F238E27FC236}">
                  <a16:creationId xmlns:a16="http://schemas.microsoft.com/office/drawing/2014/main" id="{49F3DD2E-8D1F-FF48-BA6F-F708ABD88EBC}"/>
                </a:ext>
              </a:extLst>
            </p:cNvPr>
            <p:cNvSpPr txBox="1"/>
            <p:nvPr/>
          </p:nvSpPr>
          <p:spPr>
            <a:xfrm>
              <a:off x="8654192" y="2437094"/>
              <a:ext cx="1042273" cy="707886"/>
            </a:xfrm>
            <a:prstGeom prst="rect">
              <a:avLst/>
            </a:prstGeom>
            <a:noFill/>
            <a:ln w="19050">
              <a:noFill/>
            </a:ln>
          </p:spPr>
          <p:txBody>
            <a:bodyPr wrap="none" rtlCol="0">
              <a:spAutoFit/>
            </a:bodyPr>
            <a:lstStyle/>
            <a:p>
              <a:pPr algn="ctr"/>
              <a:r>
                <a:rPr lang="en-US" sz="2000" dirty="0">
                  <a:solidFill>
                    <a:schemeClr val="tx2">
                      <a:lumMod val="75000"/>
                    </a:schemeClr>
                  </a:solidFill>
                </a:rPr>
                <a:t>Relying</a:t>
              </a:r>
            </a:p>
            <a:p>
              <a:pPr algn="ctr"/>
              <a:r>
                <a:rPr lang="en-US" sz="2000" dirty="0">
                  <a:solidFill>
                    <a:schemeClr val="tx2">
                      <a:lumMod val="75000"/>
                    </a:schemeClr>
                  </a:solidFill>
                </a:rPr>
                <a:t>Party</a:t>
              </a:r>
            </a:p>
          </p:txBody>
        </p:sp>
        <p:sp>
          <p:nvSpPr>
            <p:cNvPr id="58" name="Oval 57">
              <a:extLst>
                <a:ext uri="{FF2B5EF4-FFF2-40B4-BE49-F238E27FC236}">
                  <a16:creationId xmlns:a16="http://schemas.microsoft.com/office/drawing/2014/main" id="{DBF4BD28-22E9-D649-8FBF-18DFBDCC827E}"/>
                </a:ext>
              </a:extLst>
            </p:cNvPr>
            <p:cNvSpPr/>
            <p:nvPr/>
          </p:nvSpPr>
          <p:spPr>
            <a:xfrm>
              <a:off x="4144976" y="1805857"/>
              <a:ext cx="338554" cy="33855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55000" lnSpcReduction="20000"/>
            </a:bodyPr>
            <a:lstStyle/>
            <a:p>
              <a:pPr algn="ctr"/>
              <a:r>
                <a:rPr lang="en-US" sz="2000" dirty="0">
                  <a:solidFill>
                    <a:sysClr val="windowText" lastClr="000000"/>
                  </a:solidFill>
                </a:rPr>
                <a:t>1</a:t>
              </a:r>
            </a:p>
          </p:txBody>
        </p:sp>
        <p:sp>
          <p:nvSpPr>
            <p:cNvPr id="59" name="Oval 58">
              <a:extLst>
                <a:ext uri="{FF2B5EF4-FFF2-40B4-BE49-F238E27FC236}">
                  <a16:creationId xmlns:a16="http://schemas.microsoft.com/office/drawing/2014/main" id="{D166E505-BB12-D441-B485-08FBD9C40300}"/>
                </a:ext>
              </a:extLst>
            </p:cNvPr>
            <p:cNvSpPr/>
            <p:nvPr/>
          </p:nvSpPr>
          <p:spPr>
            <a:xfrm>
              <a:off x="4161603" y="2688351"/>
              <a:ext cx="338554" cy="33855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55000" lnSpcReduction="20000"/>
            </a:bodyPr>
            <a:lstStyle/>
            <a:p>
              <a:pPr algn="ctr"/>
              <a:r>
                <a:rPr lang="en-US" sz="2000" dirty="0">
                  <a:solidFill>
                    <a:sysClr val="windowText" lastClr="000000"/>
                  </a:solidFill>
                </a:rPr>
                <a:t>3</a:t>
              </a:r>
            </a:p>
          </p:txBody>
        </p:sp>
        <p:sp>
          <p:nvSpPr>
            <p:cNvPr id="60" name="Oval 59">
              <a:extLst>
                <a:ext uri="{FF2B5EF4-FFF2-40B4-BE49-F238E27FC236}">
                  <a16:creationId xmlns:a16="http://schemas.microsoft.com/office/drawing/2014/main" id="{6A1AC4FC-D21C-374C-B39F-F61E0F7E982E}"/>
                </a:ext>
              </a:extLst>
            </p:cNvPr>
            <p:cNvSpPr/>
            <p:nvPr/>
          </p:nvSpPr>
          <p:spPr>
            <a:xfrm>
              <a:off x="7210384" y="2203805"/>
              <a:ext cx="338554" cy="33855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55000" lnSpcReduction="20000"/>
            </a:bodyPr>
            <a:lstStyle/>
            <a:p>
              <a:pPr algn="ctr"/>
              <a:r>
                <a:rPr lang="en-US" sz="2000" dirty="0">
                  <a:solidFill>
                    <a:sysClr val="windowText" lastClr="000000"/>
                  </a:solidFill>
                </a:rPr>
                <a:t>4</a:t>
              </a:r>
            </a:p>
          </p:txBody>
        </p:sp>
        <p:cxnSp>
          <p:nvCxnSpPr>
            <p:cNvPr id="61" name="Straight Arrow Connector 60">
              <a:extLst>
                <a:ext uri="{FF2B5EF4-FFF2-40B4-BE49-F238E27FC236}">
                  <a16:creationId xmlns:a16="http://schemas.microsoft.com/office/drawing/2014/main" id="{7A7911CF-6E50-1748-92BF-A817D54766D6}"/>
                </a:ext>
              </a:extLst>
            </p:cNvPr>
            <p:cNvCxnSpPr>
              <a:cxnSpLocks/>
            </p:cNvCxnSpPr>
            <p:nvPr/>
          </p:nvCxnSpPr>
          <p:spPr>
            <a:xfrm>
              <a:off x="6578810" y="2783617"/>
              <a:ext cx="1929968"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361A1438-547B-2E48-AE47-C29B1EED888D}"/>
                </a:ext>
              </a:extLst>
            </p:cNvPr>
            <p:cNvSpPr txBox="1"/>
            <p:nvPr/>
          </p:nvSpPr>
          <p:spPr>
            <a:xfrm>
              <a:off x="6578810" y="2484833"/>
              <a:ext cx="1723549" cy="338554"/>
            </a:xfrm>
            <a:prstGeom prst="rect">
              <a:avLst/>
            </a:prstGeom>
            <a:noFill/>
            <a:ln w="19050">
              <a:noFill/>
            </a:ln>
          </p:spPr>
          <p:txBody>
            <a:bodyPr wrap="none" rtlCol="0">
              <a:spAutoFit/>
            </a:bodyPr>
            <a:lstStyle/>
            <a:p>
              <a:r>
                <a:rPr lang="en-US" sz="1600" i="1" dirty="0">
                  <a:solidFill>
                    <a:schemeClr val="tx2">
                      <a:lumMod val="75000"/>
                    </a:schemeClr>
                  </a:solidFill>
                  <a:latin typeface="Times New Roman" panose="02020603050405020304" pitchFamily="18" charset="0"/>
                  <a:cs typeface="Times New Roman" panose="02020603050405020304" pitchFamily="18" charset="0"/>
                </a:rPr>
                <a:t>Attestation Results</a:t>
              </a:r>
            </a:p>
          </p:txBody>
        </p:sp>
        <p:cxnSp>
          <p:nvCxnSpPr>
            <p:cNvPr id="24" name="Elbow Connector 23">
              <a:extLst>
                <a:ext uri="{FF2B5EF4-FFF2-40B4-BE49-F238E27FC236}">
                  <a16:creationId xmlns:a16="http://schemas.microsoft.com/office/drawing/2014/main" id="{7C698C61-381F-DC43-917C-316B416C2BD2}"/>
                </a:ext>
              </a:extLst>
            </p:cNvPr>
            <p:cNvCxnSpPr>
              <a:cxnSpLocks/>
              <a:stCxn id="10" idx="1"/>
              <a:endCxn id="25" idx="1"/>
            </p:cNvCxnSpPr>
            <p:nvPr/>
          </p:nvCxnSpPr>
          <p:spPr>
            <a:xfrm rot="10800000">
              <a:off x="1127328" y="2156538"/>
              <a:ext cx="162211" cy="1054632"/>
            </a:xfrm>
            <a:prstGeom prst="bentConnector3">
              <a:avLst>
                <a:gd name="adj1" fmla="val 240928"/>
              </a:avLst>
            </a:prstGeom>
            <a:ln w="38100">
              <a:solidFill>
                <a:schemeClr val="accent5"/>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a16="http://schemas.microsoft.com/office/drawing/2014/main" id="{7DE658FB-121A-8544-BCDD-E494ABB3F224}"/>
                </a:ext>
              </a:extLst>
            </p:cNvPr>
            <p:cNvGrpSpPr/>
            <p:nvPr/>
          </p:nvGrpSpPr>
          <p:grpSpPr>
            <a:xfrm>
              <a:off x="1110391" y="1779814"/>
              <a:ext cx="2502603" cy="2030186"/>
              <a:chOff x="1110391" y="1779814"/>
              <a:chExt cx="2502603" cy="2030186"/>
            </a:xfrm>
          </p:grpSpPr>
          <p:sp>
            <p:nvSpPr>
              <p:cNvPr id="2" name="Rectangle 1">
                <a:extLst>
                  <a:ext uri="{FF2B5EF4-FFF2-40B4-BE49-F238E27FC236}">
                    <a16:creationId xmlns:a16="http://schemas.microsoft.com/office/drawing/2014/main" id="{0B6A32E8-BC04-9349-9BC9-0DE1D98D7516}"/>
                  </a:ext>
                </a:extLst>
              </p:cNvPr>
              <p:cNvSpPr/>
              <p:nvPr/>
            </p:nvSpPr>
            <p:spPr>
              <a:xfrm>
                <a:off x="1110391" y="1779814"/>
                <a:ext cx="2502603" cy="203018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a:endParaRPr lang="en-US" sz="2000" dirty="0" err="1"/>
              </a:p>
            </p:txBody>
          </p:sp>
          <p:sp>
            <p:nvSpPr>
              <p:cNvPr id="25" name="Rectangle 24">
                <a:extLst>
                  <a:ext uri="{FF2B5EF4-FFF2-40B4-BE49-F238E27FC236}">
                    <a16:creationId xmlns:a16="http://schemas.microsoft.com/office/drawing/2014/main" id="{52C9656F-8E58-1342-8850-2F6E6599B846}"/>
                  </a:ext>
                </a:extLst>
              </p:cNvPr>
              <p:cNvSpPr/>
              <p:nvPr/>
            </p:nvSpPr>
            <p:spPr>
              <a:xfrm>
                <a:off x="1127327" y="1984247"/>
                <a:ext cx="463709" cy="3445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2500" lnSpcReduction="20000"/>
              </a:bodyPr>
              <a:lstStyle/>
              <a:p>
                <a:pPr algn="ctr"/>
                <a:endParaRPr lang="en-US" sz="2000" dirty="0" err="1"/>
              </a:p>
            </p:txBody>
          </p:sp>
        </p:grpSp>
        <p:sp>
          <p:nvSpPr>
            <p:cNvPr id="52" name="TextBox 51">
              <a:extLst>
                <a:ext uri="{FF2B5EF4-FFF2-40B4-BE49-F238E27FC236}">
                  <a16:creationId xmlns:a16="http://schemas.microsoft.com/office/drawing/2014/main" id="{C0796A60-59EE-FA4F-AB30-DEF298CC9C05}"/>
                </a:ext>
              </a:extLst>
            </p:cNvPr>
            <p:cNvSpPr txBox="1"/>
            <p:nvPr/>
          </p:nvSpPr>
          <p:spPr>
            <a:xfrm rot="16200000">
              <a:off x="353" y="2482920"/>
              <a:ext cx="1376082" cy="338554"/>
            </a:xfrm>
            <a:prstGeom prst="rect">
              <a:avLst/>
            </a:prstGeom>
            <a:noFill/>
            <a:ln w="19050">
              <a:noFill/>
            </a:ln>
          </p:spPr>
          <p:txBody>
            <a:bodyPr wrap="none" rtlCol="0">
              <a:spAutoFit/>
            </a:bodyPr>
            <a:lstStyle/>
            <a:p>
              <a:r>
                <a:rPr lang="en-US" sz="1600" i="1" dirty="0">
                  <a:solidFill>
                    <a:schemeClr val="tx2">
                      <a:lumMod val="75000"/>
                    </a:schemeClr>
                  </a:solidFill>
                  <a:latin typeface="Times New Roman" panose="02020603050405020304" pitchFamily="18" charset="0"/>
                  <a:cs typeface="Times New Roman" panose="02020603050405020304" pitchFamily="18" charset="0"/>
                </a:rPr>
                <a:t>Measurements</a:t>
              </a:r>
            </a:p>
          </p:txBody>
        </p:sp>
        <p:sp>
          <p:nvSpPr>
            <p:cNvPr id="56" name="Oval 55">
              <a:extLst>
                <a:ext uri="{FF2B5EF4-FFF2-40B4-BE49-F238E27FC236}">
                  <a16:creationId xmlns:a16="http://schemas.microsoft.com/office/drawing/2014/main" id="{1FBA86D6-8138-E14A-B1EC-6B2E21A2AE59}"/>
                </a:ext>
              </a:extLst>
            </p:cNvPr>
            <p:cNvSpPr/>
            <p:nvPr/>
          </p:nvSpPr>
          <p:spPr>
            <a:xfrm rot="16200000">
              <a:off x="299939" y="2484833"/>
              <a:ext cx="338554" cy="33855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55000" lnSpcReduction="20000"/>
            </a:bodyPr>
            <a:lstStyle/>
            <a:p>
              <a:pPr algn="ctr"/>
              <a:r>
                <a:rPr lang="en-US" sz="2000" dirty="0">
                  <a:solidFill>
                    <a:sysClr val="windowText" lastClr="000000"/>
                  </a:solidFill>
                </a:rPr>
                <a:t>2</a:t>
              </a:r>
            </a:p>
          </p:txBody>
        </p:sp>
        <p:sp>
          <p:nvSpPr>
            <p:cNvPr id="62" name="TextBox 61">
              <a:extLst>
                <a:ext uri="{FF2B5EF4-FFF2-40B4-BE49-F238E27FC236}">
                  <a16:creationId xmlns:a16="http://schemas.microsoft.com/office/drawing/2014/main" id="{18CF0169-F820-A142-A6BE-ABD95325021B}"/>
                </a:ext>
              </a:extLst>
            </p:cNvPr>
            <p:cNvSpPr txBox="1"/>
            <p:nvPr/>
          </p:nvSpPr>
          <p:spPr>
            <a:xfrm>
              <a:off x="1233692" y="2129638"/>
              <a:ext cx="2015295" cy="307777"/>
            </a:xfrm>
            <a:prstGeom prst="rect">
              <a:avLst/>
            </a:prstGeom>
            <a:noFill/>
            <a:ln w="19050">
              <a:noFill/>
            </a:ln>
          </p:spPr>
          <p:txBody>
            <a:bodyPr wrap="none" rtlCol="0">
              <a:spAutoFit/>
            </a:bodyPr>
            <a:lstStyle/>
            <a:p>
              <a:r>
                <a:rPr lang="en-US" sz="1400" dirty="0">
                  <a:solidFill>
                    <a:schemeClr val="tx2">
                      <a:lumMod val="75000"/>
                    </a:schemeClr>
                  </a:solidFill>
                </a:rPr>
                <a:t>Untrusted Environment</a:t>
              </a:r>
            </a:p>
          </p:txBody>
        </p:sp>
      </p:grpSp>
    </p:spTree>
    <p:extLst>
      <p:ext uri="{BB962C8B-B14F-4D97-AF65-F5344CB8AC3E}">
        <p14:creationId xmlns:p14="http://schemas.microsoft.com/office/powerpoint/2010/main" val="2041762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E1826-7349-4C49-A810-766ACDA7231B}"/>
              </a:ext>
            </a:extLst>
          </p:cNvPr>
          <p:cNvSpPr>
            <a:spLocks noGrp="1"/>
          </p:cNvSpPr>
          <p:nvPr>
            <p:ph type="title"/>
          </p:nvPr>
        </p:nvSpPr>
        <p:spPr/>
        <p:txBody>
          <a:bodyPr>
            <a:normAutofit fontScale="90000"/>
          </a:bodyPr>
          <a:lstStyle/>
          <a:p>
            <a:r>
              <a:rPr lang="en-US" dirty="0"/>
              <a:t>Remote Attestation Integrated with </a:t>
            </a:r>
            <a:r>
              <a:rPr lang="en-GB" dirty="0"/>
              <a:t>Framework for 5G Network Automation</a:t>
            </a:r>
            <a:r>
              <a:rPr lang="en-US" dirty="0"/>
              <a:t> </a:t>
            </a:r>
          </a:p>
        </p:txBody>
      </p:sp>
      <p:sp>
        <p:nvSpPr>
          <p:cNvPr id="39" name="Text Placeholder 38">
            <a:extLst>
              <a:ext uri="{FF2B5EF4-FFF2-40B4-BE49-F238E27FC236}">
                <a16:creationId xmlns:a16="http://schemas.microsoft.com/office/drawing/2014/main" id="{CB4997E8-DEDF-A94B-B964-873EB9DDBC6F}"/>
              </a:ext>
            </a:extLst>
          </p:cNvPr>
          <p:cNvSpPr>
            <a:spLocks noGrp="1"/>
          </p:cNvSpPr>
          <p:nvPr>
            <p:ph type="body" sz="quarter" idx="13"/>
          </p:nvPr>
        </p:nvSpPr>
        <p:spPr/>
        <p:txBody>
          <a:bodyPr>
            <a:normAutofit/>
          </a:bodyPr>
          <a:lstStyle/>
          <a:p>
            <a:r>
              <a:rPr lang="en-US" b="1" dirty="0"/>
              <a:t>Example Use Case: NWDAF Attests Trustworthiness of NF</a:t>
            </a:r>
          </a:p>
        </p:txBody>
      </p:sp>
      <p:sp>
        <p:nvSpPr>
          <p:cNvPr id="4" name="Date Placeholder 3">
            <a:extLst>
              <a:ext uri="{FF2B5EF4-FFF2-40B4-BE49-F238E27FC236}">
                <a16:creationId xmlns:a16="http://schemas.microsoft.com/office/drawing/2014/main" id="{47799750-454A-1549-976A-C8ECFE48F512}"/>
              </a:ext>
            </a:extLst>
          </p:cNvPr>
          <p:cNvSpPr>
            <a:spLocks noGrp="1"/>
          </p:cNvSpPr>
          <p:nvPr>
            <p:ph type="dt" sz="half" idx="14"/>
          </p:nvPr>
        </p:nvSpPr>
        <p:spPr/>
        <p:txBody>
          <a:bodyPr/>
          <a:lstStyle/>
          <a:p>
            <a:r>
              <a:rPr lang="en-US" dirty="0"/>
              <a:t>May 2021</a:t>
            </a:r>
          </a:p>
        </p:txBody>
      </p:sp>
      <p:sp>
        <p:nvSpPr>
          <p:cNvPr id="5" name="Footer Placeholder 4">
            <a:extLst>
              <a:ext uri="{FF2B5EF4-FFF2-40B4-BE49-F238E27FC236}">
                <a16:creationId xmlns:a16="http://schemas.microsoft.com/office/drawing/2014/main" id="{E22ED6E2-3CA5-5742-85EA-46A3F6701B7E}"/>
              </a:ext>
            </a:extLst>
          </p:cNvPr>
          <p:cNvSpPr>
            <a:spLocks noGrp="1"/>
          </p:cNvSpPr>
          <p:nvPr>
            <p:ph type="ftr" sz="quarter" idx="15"/>
          </p:nvPr>
        </p:nvSpPr>
        <p:spPr/>
        <p:txBody>
          <a:bodyPr/>
          <a:lstStyle/>
          <a:p>
            <a:r>
              <a:rPr lang="en-US" b="1"/>
              <a:t>Reference: 3GPP TR 23.791</a:t>
            </a:r>
            <a:endParaRPr lang="en-US" b="1" dirty="0"/>
          </a:p>
        </p:txBody>
      </p:sp>
      <p:sp>
        <p:nvSpPr>
          <p:cNvPr id="6" name="Slide Number Placeholder 5">
            <a:extLst>
              <a:ext uri="{FF2B5EF4-FFF2-40B4-BE49-F238E27FC236}">
                <a16:creationId xmlns:a16="http://schemas.microsoft.com/office/drawing/2014/main" id="{9E51AF43-5D54-9543-9E23-6F229A292187}"/>
              </a:ext>
            </a:extLst>
          </p:cNvPr>
          <p:cNvSpPr>
            <a:spLocks noGrp="1"/>
          </p:cNvSpPr>
          <p:nvPr>
            <p:ph type="sldNum" sz="quarter" idx="16"/>
          </p:nvPr>
        </p:nvSpPr>
        <p:spPr/>
        <p:txBody>
          <a:bodyPr/>
          <a:lstStyle/>
          <a:p>
            <a:fld id="{4EBCDCBD-78E1-0D41-A999-31B5EBF8E02C}" type="slidenum">
              <a:rPr lang="en-US" smtClean="0"/>
              <a:pPr/>
              <a:t>5</a:t>
            </a:fld>
            <a:endParaRPr lang="en-US" dirty="0"/>
          </a:p>
        </p:txBody>
      </p:sp>
      <p:grpSp>
        <p:nvGrpSpPr>
          <p:cNvPr id="37" name="Group 36">
            <a:extLst>
              <a:ext uri="{FF2B5EF4-FFF2-40B4-BE49-F238E27FC236}">
                <a16:creationId xmlns:a16="http://schemas.microsoft.com/office/drawing/2014/main" id="{26B75994-8819-4443-9CE5-AFE130630145}"/>
              </a:ext>
            </a:extLst>
          </p:cNvPr>
          <p:cNvGrpSpPr/>
          <p:nvPr/>
        </p:nvGrpSpPr>
        <p:grpSpPr>
          <a:xfrm>
            <a:off x="6165977" y="1724828"/>
            <a:ext cx="1534477" cy="798840"/>
            <a:chOff x="9621025" y="1290796"/>
            <a:chExt cx="1534477" cy="798840"/>
          </a:xfrm>
        </p:grpSpPr>
        <p:grpSp>
          <p:nvGrpSpPr>
            <p:cNvPr id="30" name="Group 29">
              <a:extLst>
                <a:ext uri="{FF2B5EF4-FFF2-40B4-BE49-F238E27FC236}">
                  <a16:creationId xmlns:a16="http://schemas.microsoft.com/office/drawing/2014/main" id="{E2DF7CE7-23E8-BE45-8C6B-CBB9DDEF316D}"/>
                </a:ext>
              </a:extLst>
            </p:cNvPr>
            <p:cNvGrpSpPr/>
            <p:nvPr/>
          </p:nvGrpSpPr>
          <p:grpSpPr>
            <a:xfrm>
              <a:off x="9621025" y="1290796"/>
              <a:ext cx="1101585" cy="307777"/>
              <a:chOff x="9621025" y="1290796"/>
              <a:chExt cx="1101585" cy="307777"/>
            </a:xfrm>
          </p:grpSpPr>
          <p:sp>
            <p:nvSpPr>
              <p:cNvPr id="27" name="Rounded Rectangle 26">
                <a:extLst>
                  <a:ext uri="{FF2B5EF4-FFF2-40B4-BE49-F238E27FC236}">
                    <a16:creationId xmlns:a16="http://schemas.microsoft.com/office/drawing/2014/main" id="{F7A41F8F-72DC-B548-A75E-3715A348D1C4}"/>
                  </a:ext>
                </a:extLst>
              </p:cNvPr>
              <p:cNvSpPr/>
              <p:nvPr/>
            </p:nvSpPr>
            <p:spPr>
              <a:xfrm>
                <a:off x="9621025" y="1370774"/>
                <a:ext cx="299762" cy="183868"/>
              </a:xfrm>
              <a:prstGeom prst="round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p>
            </p:txBody>
          </p:sp>
          <p:sp>
            <p:nvSpPr>
              <p:cNvPr id="29" name="TextBox 28">
                <a:extLst>
                  <a:ext uri="{FF2B5EF4-FFF2-40B4-BE49-F238E27FC236}">
                    <a16:creationId xmlns:a16="http://schemas.microsoft.com/office/drawing/2014/main" id="{584F03C7-65D3-CD4B-98A5-F59B22ECDE9F}"/>
                  </a:ext>
                </a:extLst>
              </p:cNvPr>
              <p:cNvSpPr txBox="1"/>
              <p:nvPr/>
            </p:nvSpPr>
            <p:spPr>
              <a:xfrm>
                <a:off x="9920787" y="1290796"/>
                <a:ext cx="801823" cy="307777"/>
              </a:xfrm>
              <a:prstGeom prst="rect">
                <a:avLst/>
              </a:prstGeom>
              <a:noFill/>
              <a:ln w="19050">
                <a:noFill/>
              </a:ln>
            </p:spPr>
            <p:txBody>
              <a:bodyPr wrap="none" rtlCol="0">
                <a:spAutoFit/>
              </a:bodyPr>
              <a:lstStyle/>
              <a:p>
                <a:r>
                  <a:rPr lang="en-US" sz="1400" dirty="0">
                    <a:solidFill>
                      <a:schemeClr val="tx2">
                        <a:lumMod val="75000"/>
                      </a:schemeClr>
                    </a:solidFill>
                  </a:rPr>
                  <a:t>Attester</a:t>
                </a:r>
              </a:p>
            </p:txBody>
          </p:sp>
        </p:grpSp>
        <p:grpSp>
          <p:nvGrpSpPr>
            <p:cNvPr id="31" name="Group 30">
              <a:extLst>
                <a:ext uri="{FF2B5EF4-FFF2-40B4-BE49-F238E27FC236}">
                  <a16:creationId xmlns:a16="http://schemas.microsoft.com/office/drawing/2014/main" id="{B1DBA356-3EE6-454B-83E7-4CE1B6767A0E}"/>
                </a:ext>
              </a:extLst>
            </p:cNvPr>
            <p:cNvGrpSpPr/>
            <p:nvPr/>
          </p:nvGrpSpPr>
          <p:grpSpPr>
            <a:xfrm>
              <a:off x="9621025" y="1513910"/>
              <a:ext cx="1042016" cy="307777"/>
              <a:chOff x="9621025" y="1248268"/>
              <a:chExt cx="1042016" cy="307777"/>
            </a:xfrm>
          </p:grpSpPr>
          <p:sp>
            <p:nvSpPr>
              <p:cNvPr id="32" name="Rounded Rectangle 31">
                <a:extLst>
                  <a:ext uri="{FF2B5EF4-FFF2-40B4-BE49-F238E27FC236}">
                    <a16:creationId xmlns:a16="http://schemas.microsoft.com/office/drawing/2014/main" id="{C036D4FE-BBFF-0249-80B8-56BDC263AE82}"/>
                  </a:ext>
                </a:extLst>
              </p:cNvPr>
              <p:cNvSpPr/>
              <p:nvPr/>
            </p:nvSpPr>
            <p:spPr>
              <a:xfrm>
                <a:off x="9621025" y="1333562"/>
                <a:ext cx="299762" cy="183868"/>
              </a:xfrm>
              <a:prstGeom prst="roundRect">
                <a:avLst/>
              </a:prstGeom>
              <a:solidFill>
                <a:schemeClr val="accent5">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p>
            </p:txBody>
          </p:sp>
          <p:sp>
            <p:nvSpPr>
              <p:cNvPr id="33" name="TextBox 32">
                <a:extLst>
                  <a:ext uri="{FF2B5EF4-FFF2-40B4-BE49-F238E27FC236}">
                    <a16:creationId xmlns:a16="http://schemas.microsoft.com/office/drawing/2014/main" id="{7F766B44-A410-5848-B974-B3B58E68FB00}"/>
                  </a:ext>
                </a:extLst>
              </p:cNvPr>
              <p:cNvSpPr txBox="1"/>
              <p:nvPr/>
            </p:nvSpPr>
            <p:spPr>
              <a:xfrm>
                <a:off x="9920787" y="1248268"/>
                <a:ext cx="742254" cy="307777"/>
              </a:xfrm>
              <a:prstGeom prst="rect">
                <a:avLst/>
              </a:prstGeom>
              <a:noFill/>
              <a:ln w="19050">
                <a:noFill/>
              </a:ln>
            </p:spPr>
            <p:txBody>
              <a:bodyPr wrap="none" lIns="91440" tIns="45720" rIns="91440" bIns="45720" rtlCol="0" anchor="t">
                <a:spAutoFit/>
              </a:bodyPr>
              <a:lstStyle/>
              <a:p>
                <a:r>
                  <a:rPr lang="en-US" sz="1400" dirty="0">
                    <a:solidFill>
                      <a:schemeClr val="tx2">
                        <a:lumMod val="75000"/>
                      </a:schemeClr>
                    </a:solidFill>
                    <a:cs typeface="Arial"/>
                  </a:rPr>
                  <a:t>Verifier</a:t>
                </a:r>
                <a:endParaRPr lang="en-US" sz="1400" dirty="0">
                  <a:solidFill>
                    <a:schemeClr val="tx2">
                      <a:lumMod val="75000"/>
                    </a:schemeClr>
                  </a:solidFill>
                </a:endParaRPr>
              </a:p>
            </p:txBody>
          </p:sp>
        </p:grpSp>
        <p:grpSp>
          <p:nvGrpSpPr>
            <p:cNvPr id="34" name="Group 33">
              <a:extLst>
                <a:ext uri="{FF2B5EF4-FFF2-40B4-BE49-F238E27FC236}">
                  <a16:creationId xmlns:a16="http://schemas.microsoft.com/office/drawing/2014/main" id="{7E064F06-686A-0B44-B58B-D3EED8D3ED6E}"/>
                </a:ext>
              </a:extLst>
            </p:cNvPr>
            <p:cNvGrpSpPr/>
            <p:nvPr/>
          </p:nvGrpSpPr>
          <p:grpSpPr>
            <a:xfrm>
              <a:off x="9621025" y="1781859"/>
              <a:ext cx="1534477" cy="307777"/>
              <a:chOff x="9621025" y="1258900"/>
              <a:chExt cx="1534477" cy="307777"/>
            </a:xfrm>
          </p:grpSpPr>
          <p:sp>
            <p:nvSpPr>
              <p:cNvPr id="35" name="Rounded Rectangle 34">
                <a:extLst>
                  <a:ext uri="{FF2B5EF4-FFF2-40B4-BE49-F238E27FC236}">
                    <a16:creationId xmlns:a16="http://schemas.microsoft.com/office/drawing/2014/main" id="{AA334AF6-6687-B346-BA6E-35240AD67587}"/>
                  </a:ext>
                </a:extLst>
              </p:cNvPr>
              <p:cNvSpPr/>
              <p:nvPr/>
            </p:nvSpPr>
            <p:spPr>
              <a:xfrm>
                <a:off x="9621025" y="1322930"/>
                <a:ext cx="299762" cy="183868"/>
              </a:xfrm>
              <a:prstGeom prst="roundRect">
                <a:avLst/>
              </a:prstGeom>
              <a:solidFill>
                <a:srgbClr val="92D05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p>
            </p:txBody>
          </p:sp>
          <p:sp>
            <p:nvSpPr>
              <p:cNvPr id="36" name="TextBox 35">
                <a:extLst>
                  <a:ext uri="{FF2B5EF4-FFF2-40B4-BE49-F238E27FC236}">
                    <a16:creationId xmlns:a16="http://schemas.microsoft.com/office/drawing/2014/main" id="{99284299-7529-ED46-B380-B323E14F9ABA}"/>
                  </a:ext>
                </a:extLst>
              </p:cNvPr>
              <p:cNvSpPr txBox="1"/>
              <p:nvPr/>
            </p:nvSpPr>
            <p:spPr>
              <a:xfrm>
                <a:off x="9904839" y="1258900"/>
                <a:ext cx="1250663" cy="307777"/>
              </a:xfrm>
              <a:prstGeom prst="rect">
                <a:avLst/>
              </a:prstGeom>
              <a:noFill/>
              <a:ln w="19050">
                <a:noFill/>
              </a:ln>
            </p:spPr>
            <p:txBody>
              <a:bodyPr wrap="none" rtlCol="0">
                <a:spAutoFit/>
              </a:bodyPr>
              <a:lstStyle/>
              <a:p>
                <a:r>
                  <a:rPr lang="en-US" sz="1400" dirty="0">
                    <a:solidFill>
                      <a:schemeClr val="tx2">
                        <a:lumMod val="75000"/>
                      </a:schemeClr>
                    </a:solidFill>
                  </a:rPr>
                  <a:t>Relying Party</a:t>
                </a:r>
              </a:p>
            </p:txBody>
          </p:sp>
        </p:grpSp>
      </p:grpSp>
      <p:sp>
        <p:nvSpPr>
          <p:cNvPr id="85" name="TextBox 84">
            <a:extLst>
              <a:ext uri="{FF2B5EF4-FFF2-40B4-BE49-F238E27FC236}">
                <a16:creationId xmlns:a16="http://schemas.microsoft.com/office/drawing/2014/main" id="{9A8736BA-7CCE-7240-A6CD-74E70DCD545F}"/>
              </a:ext>
            </a:extLst>
          </p:cNvPr>
          <p:cNvSpPr txBox="1"/>
          <p:nvPr/>
        </p:nvSpPr>
        <p:spPr>
          <a:xfrm>
            <a:off x="93167" y="6161611"/>
            <a:ext cx="4833118" cy="307777"/>
          </a:xfrm>
          <a:prstGeom prst="rect">
            <a:avLst/>
          </a:prstGeom>
          <a:noFill/>
          <a:ln w="19050">
            <a:noFill/>
          </a:ln>
        </p:spPr>
        <p:txBody>
          <a:bodyPr wrap="none" lIns="91440" tIns="45720" rIns="91440" bIns="45720" rtlCol="0" anchor="t">
            <a:spAutoFit/>
          </a:bodyPr>
          <a:lstStyle/>
          <a:p>
            <a:r>
              <a:rPr lang="en-US" sz="1400" dirty="0">
                <a:solidFill>
                  <a:schemeClr val="tx2">
                    <a:lumMod val="75000"/>
                  </a:schemeClr>
                </a:solidFill>
              </a:rPr>
              <a:t>Verifier can be collocated with Relying Party or stand-alone</a:t>
            </a:r>
          </a:p>
        </p:txBody>
      </p:sp>
      <p:sp>
        <p:nvSpPr>
          <p:cNvPr id="86" name="Sun 85">
            <a:extLst>
              <a:ext uri="{FF2B5EF4-FFF2-40B4-BE49-F238E27FC236}">
                <a16:creationId xmlns:a16="http://schemas.microsoft.com/office/drawing/2014/main" id="{8B945CFF-F0AC-B745-8F88-C2170B0B6A43}"/>
              </a:ext>
            </a:extLst>
          </p:cNvPr>
          <p:cNvSpPr/>
          <p:nvPr/>
        </p:nvSpPr>
        <p:spPr>
          <a:xfrm>
            <a:off x="95043" y="6130185"/>
            <a:ext cx="139389" cy="150432"/>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p>
        </p:txBody>
      </p:sp>
      <p:sp>
        <p:nvSpPr>
          <p:cNvPr id="76" name="Title 1">
            <a:extLst>
              <a:ext uri="{FF2B5EF4-FFF2-40B4-BE49-F238E27FC236}">
                <a16:creationId xmlns:a16="http://schemas.microsoft.com/office/drawing/2014/main" id="{B986D488-EC70-AA49-8BCE-312EB51D8CD0}"/>
              </a:ext>
            </a:extLst>
          </p:cNvPr>
          <p:cNvSpPr txBox="1">
            <a:spLocks/>
          </p:cNvSpPr>
          <p:nvPr/>
        </p:nvSpPr>
        <p:spPr>
          <a:xfrm>
            <a:off x="6152331" y="5522057"/>
            <a:ext cx="1358365" cy="762000"/>
          </a:xfrm>
          <a:prstGeom prst="rect">
            <a:avLst/>
          </a:prstGeom>
        </p:spPr>
        <p:txBody>
          <a:bodyPr vert="horz" lIns="0" tIns="0" rIns="0" bIns="0" rtlCol="0" anchor="ctr" anchorCtr="0">
            <a:normAutofit/>
          </a:bodyPr>
          <a:lstStyle>
            <a:lvl1pPr algn="l" defTabSz="914400" rtl="0" eaLnBrk="1" latinLnBrk="0" hangingPunct="1">
              <a:lnSpc>
                <a:spcPct val="90000"/>
              </a:lnSpc>
              <a:spcBef>
                <a:spcPct val="0"/>
              </a:spcBef>
              <a:buNone/>
              <a:defRPr sz="2800" b="1" kern="1200" baseline="0">
                <a:solidFill>
                  <a:schemeClr val="accent1"/>
                </a:solidFill>
                <a:latin typeface="+mj-lt"/>
                <a:ea typeface="+mj-ea"/>
                <a:cs typeface="+mj-cs"/>
              </a:defRPr>
            </a:lvl1pPr>
          </a:lstStyle>
          <a:p>
            <a:pPr algn="ctr">
              <a:lnSpc>
                <a:spcPct val="100000"/>
              </a:lnSpc>
              <a:spcBef>
                <a:spcPts val="600"/>
              </a:spcBef>
            </a:pPr>
            <a:r>
              <a:rPr lang="en-US" sz="1050" b="0" i="1" dirty="0">
                <a:solidFill>
                  <a:schemeClr val="tx1"/>
                </a:solidFill>
                <a:latin typeface="Times" pitchFamily="2" charset="0"/>
              </a:rPr>
              <a:t>General Framework from 3GPP TR 23.791</a:t>
            </a:r>
          </a:p>
        </p:txBody>
      </p:sp>
      <p:sp>
        <p:nvSpPr>
          <p:cNvPr id="25" name="TextBox 24">
            <a:extLst>
              <a:ext uri="{FF2B5EF4-FFF2-40B4-BE49-F238E27FC236}">
                <a16:creationId xmlns:a16="http://schemas.microsoft.com/office/drawing/2014/main" id="{45BB278D-77F8-2448-A595-A7D613BCEF97}"/>
              </a:ext>
            </a:extLst>
          </p:cNvPr>
          <p:cNvSpPr txBox="1"/>
          <p:nvPr/>
        </p:nvSpPr>
        <p:spPr>
          <a:xfrm>
            <a:off x="7916340" y="1758414"/>
            <a:ext cx="4275660" cy="4278094"/>
          </a:xfrm>
          <a:prstGeom prst="rect">
            <a:avLst/>
          </a:prstGeom>
          <a:noFill/>
          <a:ln w="19050">
            <a:noFill/>
          </a:ln>
        </p:spPr>
        <p:txBody>
          <a:bodyPr wrap="square" lIns="91440" tIns="45720" rIns="91440" bIns="45720" rtlCol="0" anchor="t">
            <a:spAutoFit/>
          </a:bodyPr>
          <a:lstStyle/>
          <a:p>
            <a:r>
              <a:rPr lang="en-US" sz="1600" dirty="0">
                <a:solidFill>
                  <a:schemeClr val="tx2">
                    <a:lumMod val="75000"/>
                  </a:schemeClr>
                </a:solidFill>
              </a:rPr>
              <a:t>NWDAF verifies the integrity of the internal hardware, software, or configuration state of the system hosting the NF instance using remote attestation.</a:t>
            </a:r>
          </a:p>
          <a:p>
            <a:endParaRPr lang="en-US" sz="1600" dirty="0">
              <a:solidFill>
                <a:schemeClr val="tx2">
                  <a:lumMod val="75000"/>
                </a:schemeClr>
              </a:solidFill>
            </a:endParaRPr>
          </a:p>
          <a:p>
            <a:r>
              <a:rPr lang="en-US" sz="1600" u="sng" dirty="0">
                <a:solidFill>
                  <a:schemeClr val="tx2">
                    <a:lumMod val="75000"/>
                  </a:schemeClr>
                </a:solidFill>
              </a:rPr>
              <a:t>KI #1.2</a:t>
            </a:r>
          </a:p>
          <a:p>
            <a:r>
              <a:rPr lang="en-US" sz="1600" dirty="0">
                <a:solidFill>
                  <a:schemeClr val="tx2">
                    <a:lumMod val="75000"/>
                  </a:schemeClr>
                </a:solidFill>
              </a:rPr>
              <a:t>If there is a discrepancy with the </a:t>
            </a:r>
            <a:r>
              <a:rPr lang="en-US" sz="1600" i="1" dirty="0">
                <a:solidFill>
                  <a:schemeClr val="tx2">
                    <a:lumMod val="75000"/>
                  </a:schemeClr>
                </a:solidFill>
              </a:rPr>
              <a:t>evidence</a:t>
            </a:r>
            <a:r>
              <a:rPr lang="en-US" sz="1600" dirty="0">
                <a:solidFill>
                  <a:schemeClr val="tx2">
                    <a:lumMod val="75000"/>
                  </a:schemeClr>
                </a:solidFill>
              </a:rPr>
              <a:t>, the </a:t>
            </a:r>
            <a:r>
              <a:rPr lang="en-US" sz="1600" i="1" dirty="0">
                <a:solidFill>
                  <a:schemeClr val="tx2">
                    <a:lumMod val="75000"/>
                  </a:schemeClr>
                </a:solidFill>
              </a:rPr>
              <a:t>attestation results </a:t>
            </a:r>
            <a:r>
              <a:rPr lang="en-US" sz="1600" dirty="0">
                <a:solidFill>
                  <a:schemeClr val="tx2">
                    <a:lumMod val="75000"/>
                  </a:schemeClr>
                </a:solidFill>
              </a:rPr>
              <a:t>will indicate a non-trusted system, and the NWDAF should not collect or process data from the NF.</a:t>
            </a:r>
          </a:p>
          <a:p>
            <a:endParaRPr lang="en-US" sz="1600" dirty="0">
              <a:solidFill>
                <a:schemeClr val="tx2">
                  <a:lumMod val="75000"/>
                </a:schemeClr>
              </a:solidFill>
            </a:endParaRPr>
          </a:p>
          <a:p>
            <a:r>
              <a:rPr lang="en-US" sz="1600" u="sng" dirty="0">
                <a:solidFill>
                  <a:schemeClr val="tx2">
                    <a:lumMod val="75000"/>
                  </a:schemeClr>
                </a:solidFill>
              </a:rPr>
              <a:t>KI #2.2</a:t>
            </a:r>
          </a:p>
          <a:p>
            <a:r>
              <a:rPr lang="en-US" sz="1600" dirty="0">
                <a:solidFill>
                  <a:schemeClr val="tx2">
                    <a:lumMod val="75000"/>
                  </a:schemeClr>
                </a:solidFill>
              </a:rPr>
              <a:t>NWDAF can use the </a:t>
            </a:r>
            <a:r>
              <a:rPr lang="en-US" sz="1600" i="1" dirty="0">
                <a:solidFill>
                  <a:schemeClr val="tx2">
                    <a:lumMod val="75000"/>
                  </a:schemeClr>
                </a:solidFill>
              </a:rPr>
              <a:t>attestation results </a:t>
            </a:r>
            <a:r>
              <a:rPr lang="en-US" sz="1600" dirty="0">
                <a:solidFill>
                  <a:schemeClr val="tx2">
                    <a:lumMod val="75000"/>
                  </a:schemeClr>
                </a:solidFill>
              </a:rPr>
              <a:t>and  </a:t>
            </a:r>
            <a:r>
              <a:rPr lang="en-US" sz="1600" i="1" dirty="0">
                <a:solidFill>
                  <a:schemeClr val="tx2">
                    <a:lumMod val="75000"/>
                  </a:schemeClr>
                </a:solidFill>
              </a:rPr>
              <a:t>evidence</a:t>
            </a:r>
            <a:r>
              <a:rPr lang="en-US" sz="1600" dirty="0">
                <a:solidFill>
                  <a:schemeClr val="tx2">
                    <a:lumMod val="75000"/>
                  </a:schemeClr>
                </a:solidFill>
              </a:rPr>
              <a:t> as input data into the analytics function to support detecting anomalous NF behavior.</a:t>
            </a:r>
          </a:p>
          <a:p>
            <a:endParaRPr lang="en-US" sz="1600" dirty="0">
              <a:solidFill>
                <a:schemeClr val="tx2">
                  <a:lumMod val="75000"/>
                </a:schemeClr>
              </a:solidFill>
            </a:endParaRPr>
          </a:p>
        </p:txBody>
      </p:sp>
      <p:sp>
        <p:nvSpPr>
          <p:cNvPr id="8" name="Rectangle 7">
            <a:extLst>
              <a:ext uri="{FF2B5EF4-FFF2-40B4-BE49-F238E27FC236}">
                <a16:creationId xmlns:a16="http://schemas.microsoft.com/office/drawing/2014/main" id="{A5F40380-2EDF-984E-B46E-692E5CFDE568}"/>
              </a:ext>
            </a:extLst>
          </p:cNvPr>
          <p:cNvSpPr/>
          <p:nvPr/>
        </p:nvSpPr>
        <p:spPr>
          <a:xfrm>
            <a:off x="93169" y="1469626"/>
            <a:ext cx="7761294" cy="49756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a:endParaRPr lang="en-US" sz="2000" dirty="0" err="1"/>
          </a:p>
        </p:txBody>
      </p:sp>
      <p:sp>
        <p:nvSpPr>
          <p:cNvPr id="63" name="Title 1">
            <a:extLst>
              <a:ext uri="{FF2B5EF4-FFF2-40B4-BE49-F238E27FC236}">
                <a16:creationId xmlns:a16="http://schemas.microsoft.com/office/drawing/2014/main" id="{AA6CC246-851F-2447-9B29-12D542718BBC}"/>
              </a:ext>
            </a:extLst>
          </p:cNvPr>
          <p:cNvSpPr txBox="1">
            <a:spLocks/>
          </p:cNvSpPr>
          <p:nvPr/>
        </p:nvSpPr>
        <p:spPr>
          <a:xfrm>
            <a:off x="6045021" y="1232226"/>
            <a:ext cx="1921045" cy="762000"/>
          </a:xfrm>
          <a:prstGeom prst="rect">
            <a:avLst/>
          </a:prstGeom>
        </p:spPr>
        <p:txBody>
          <a:bodyPr vert="horz" lIns="0" tIns="0" rIns="0" bIns="0" rtlCol="0" anchor="ctr" anchorCtr="0">
            <a:normAutofit/>
          </a:bodyPr>
          <a:lstStyle>
            <a:lvl1pPr algn="l" defTabSz="914400" rtl="0" eaLnBrk="1" latinLnBrk="0" hangingPunct="1">
              <a:lnSpc>
                <a:spcPct val="90000"/>
              </a:lnSpc>
              <a:spcBef>
                <a:spcPct val="0"/>
              </a:spcBef>
              <a:buNone/>
              <a:defRPr sz="2800" b="1" kern="1200" baseline="0">
                <a:solidFill>
                  <a:schemeClr val="accent1"/>
                </a:solidFill>
                <a:latin typeface="+mj-lt"/>
                <a:ea typeface="+mj-ea"/>
                <a:cs typeface="+mj-cs"/>
              </a:defRPr>
            </a:lvl1pPr>
          </a:lstStyle>
          <a:p>
            <a:pPr>
              <a:lnSpc>
                <a:spcPct val="150000"/>
              </a:lnSpc>
              <a:spcBef>
                <a:spcPts val="600"/>
              </a:spcBef>
              <a:spcAft>
                <a:spcPts val="600"/>
              </a:spcAft>
            </a:pPr>
            <a:r>
              <a:rPr lang="en-US" sz="1400" dirty="0"/>
              <a:t>Attestation Roles</a:t>
            </a:r>
          </a:p>
        </p:txBody>
      </p:sp>
      <p:sp>
        <p:nvSpPr>
          <p:cNvPr id="70" name="Oval 69">
            <a:extLst>
              <a:ext uri="{FF2B5EF4-FFF2-40B4-BE49-F238E27FC236}">
                <a16:creationId xmlns:a16="http://schemas.microsoft.com/office/drawing/2014/main" id="{740F9420-9379-E640-BB1E-5B0B03084BCB}"/>
              </a:ext>
            </a:extLst>
          </p:cNvPr>
          <p:cNvSpPr/>
          <p:nvPr/>
        </p:nvSpPr>
        <p:spPr>
          <a:xfrm>
            <a:off x="248403" y="4227928"/>
            <a:ext cx="338554" cy="33855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55000" lnSpcReduction="20000"/>
          </a:bodyPr>
          <a:lstStyle/>
          <a:p>
            <a:pPr algn="ctr"/>
            <a:r>
              <a:rPr lang="en-US" sz="2000" dirty="0">
                <a:solidFill>
                  <a:sysClr val="windowText" lastClr="000000"/>
                </a:solidFill>
              </a:rPr>
              <a:t>2</a:t>
            </a:r>
          </a:p>
        </p:txBody>
      </p:sp>
      <p:grpSp>
        <p:nvGrpSpPr>
          <p:cNvPr id="20" name="Group 19">
            <a:extLst>
              <a:ext uri="{FF2B5EF4-FFF2-40B4-BE49-F238E27FC236}">
                <a16:creationId xmlns:a16="http://schemas.microsoft.com/office/drawing/2014/main" id="{2A25DE16-AB92-6840-973B-3D784F9ED6E8}"/>
              </a:ext>
            </a:extLst>
          </p:cNvPr>
          <p:cNvGrpSpPr/>
          <p:nvPr/>
        </p:nvGrpSpPr>
        <p:grpSpPr>
          <a:xfrm>
            <a:off x="234432" y="1218558"/>
            <a:ext cx="2468103" cy="1607990"/>
            <a:chOff x="234432" y="1322463"/>
            <a:chExt cx="2468103" cy="1607990"/>
          </a:xfrm>
        </p:grpSpPr>
        <p:grpSp>
          <p:nvGrpSpPr>
            <p:cNvPr id="24" name="Group 23">
              <a:extLst>
                <a:ext uri="{FF2B5EF4-FFF2-40B4-BE49-F238E27FC236}">
                  <a16:creationId xmlns:a16="http://schemas.microsoft.com/office/drawing/2014/main" id="{C87C5F00-011A-2C4D-A6FD-67CBB4EDC300}"/>
                </a:ext>
              </a:extLst>
            </p:cNvPr>
            <p:cNvGrpSpPr/>
            <p:nvPr/>
          </p:nvGrpSpPr>
          <p:grpSpPr>
            <a:xfrm>
              <a:off x="234432" y="1322463"/>
              <a:ext cx="2468103" cy="1356190"/>
              <a:chOff x="9636110" y="1223423"/>
              <a:chExt cx="2468103" cy="1356190"/>
            </a:xfrm>
          </p:grpSpPr>
          <p:grpSp>
            <p:nvGrpSpPr>
              <p:cNvPr id="56" name="Group 55">
                <a:extLst>
                  <a:ext uri="{FF2B5EF4-FFF2-40B4-BE49-F238E27FC236}">
                    <a16:creationId xmlns:a16="http://schemas.microsoft.com/office/drawing/2014/main" id="{ECB661B1-E3A6-2E4A-9C80-0F20AB285EF9}"/>
                  </a:ext>
                </a:extLst>
              </p:cNvPr>
              <p:cNvGrpSpPr/>
              <p:nvPr/>
            </p:nvGrpSpPr>
            <p:grpSpPr>
              <a:xfrm>
                <a:off x="9844939" y="1784241"/>
                <a:ext cx="1589174" cy="795372"/>
                <a:chOff x="1869704" y="1290795"/>
                <a:chExt cx="1589174" cy="795372"/>
              </a:xfrm>
            </p:grpSpPr>
            <p:sp>
              <p:nvSpPr>
                <p:cNvPr id="68" name="Oval 67">
                  <a:extLst>
                    <a:ext uri="{FF2B5EF4-FFF2-40B4-BE49-F238E27FC236}">
                      <a16:creationId xmlns:a16="http://schemas.microsoft.com/office/drawing/2014/main" id="{A81F9F16-CCF1-CE4D-8769-8DD4C6063365}"/>
                    </a:ext>
                  </a:extLst>
                </p:cNvPr>
                <p:cNvSpPr/>
                <p:nvPr/>
              </p:nvSpPr>
              <p:spPr>
                <a:xfrm>
                  <a:off x="1876097" y="1317622"/>
                  <a:ext cx="222694" cy="237019"/>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800" dirty="0">
                      <a:solidFill>
                        <a:sysClr val="windowText" lastClr="000000"/>
                      </a:solidFill>
                    </a:rPr>
                    <a:t>1</a:t>
                  </a:r>
                </a:p>
              </p:txBody>
            </p:sp>
            <p:sp>
              <p:nvSpPr>
                <p:cNvPr id="69" name="TextBox 68">
                  <a:extLst>
                    <a:ext uri="{FF2B5EF4-FFF2-40B4-BE49-F238E27FC236}">
                      <a16:creationId xmlns:a16="http://schemas.microsoft.com/office/drawing/2014/main" id="{7B535523-1852-6E4A-A599-F8F6B4686986}"/>
                    </a:ext>
                  </a:extLst>
                </p:cNvPr>
                <p:cNvSpPr txBox="1"/>
                <p:nvPr/>
              </p:nvSpPr>
              <p:spPr>
                <a:xfrm>
                  <a:off x="2098791" y="1290795"/>
                  <a:ext cx="851515" cy="307777"/>
                </a:xfrm>
                <a:prstGeom prst="rect">
                  <a:avLst/>
                </a:prstGeom>
                <a:noFill/>
                <a:ln w="19050">
                  <a:noFill/>
                </a:ln>
              </p:spPr>
              <p:txBody>
                <a:bodyPr wrap="none" rtlCol="0">
                  <a:spAutoFit/>
                </a:bodyPr>
                <a:lstStyle/>
                <a:p>
                  <a:r>
                    <a:rPr lang="en-US" sz="1400" dirty="0">
                      <a:solidFill>
                        <a:schemeClr val="tx2">
                          <a:lumMod val="75000"/>
                        </a:schemeClr>
                      </a:solidFill>
                    </a:rPr>
                    <a:t>Request</a:t>
                  </a:r>
                </a:p>
              </p:txBody>
            </p:sp>
            <p:sp>
              <p:nvSpPr>
                <p:cNvPr id="71" name="Oval 70">
                  <a:extLst>
                    <a:ext uri="{FF2B5EF4-FFF2-40B4-BE49-F238E27FC236}">
                      <a16:creationId xmlns:a16="http://schemas.microsoft.com/office/drawing/2014/main" id="{01590E22-4DF8-1D4C-AA45-DB1F4C1665C9}"/>
                    </a:ext>
                  </a:extLst>
                </p:cNvPr>
                <p:cNvSpPr/>
                <p:nvPr/>
              </p:nvSpPr>
              <p:spPr>
                <a:xfrm>
                  <a:off x="1876097" y="1568578"/>
                  <a:ext cx="222694" cy="237019"/>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800" dirty="0">
                      <a:solidFill>
                        <a:sysClr val="windowText" lastClr="000000"/>
                      </a:solidFill>
                    </a:rPr>
                    <a:t>2</a:t>
                  </a:r>
                </a:p>
              </p:txBody>
            </p:sp>
            <p:sp>
              <p:nvSpPr>
                <p:cNvPr id="72" name="TextBox 71">
                  <a:extLst>
                    <a:ext uri="{FF2B5EF4-FFF2-40B4-BE49-F238E27FC236}">
                      <a16:creationId xmlns:a16="http://schemas.microsoft.com/office/drawing/2014/main" id="{646AF2D6-91C4-C24F-BB0B-E9BFC4F84F66}"/>
                    </a:ext>
                  </a:extLst>
                </p:cNvPr>
                <p:cNvSpPr txBox="1"/>
                <p:nvPr/>
              </p:nvSpPr>
              <p:spPr>
                <a:xfrm>
                  <a:off x="2091196" y="1537412"/>
                  <a:ext cx="1367682" cy="307777"/>
                </a:xfrm>
                <a:prstGeom prst="rect">
                  <a:avLst/>
                </a:prstGeom>
                <a:noFill/>
                <a:ln w="19050">
                  <a:noFill/>
                </a:ln>
              </p:spPr>
              <p:txBody>
                <a:bodyPr wrap="none" rtlCol="0">
                  <a:spAutoFit/>
                </a:bodyPr>
                <a:lstStyle/>
                <a:p>
                  <a:r>
                    <a:rPr lang="en-US" sz="1400" dirty="0">
                      <a:solidFill>
                        <a:schemeClr val="tx2">
                          <a:lumMod val="75000"/>
                        </a:schemeClr>
                      </a:solidFill>
                    </a:rPr>
                    <a:t>Measurements</a:t>
                  </a:r>
                </a:p>
              </p:txBody>
            </p:sp>
            <p:sp>
              <p:nvSpPr>
                <p:cNvPr id="73" name="TextBox 72">
                  <a:extLst>
                    <a:ext uri="{FF2B5EF4-FFF2-40B4-BE49-F238E27FC236}">
                      <a16:creationId xmlns:a16="http://schemas.microsoft.com/office/drawing/2014/main" id="{A5FBDA85-FD81-2E4C-B431-52950F48E638}"/>
                    </a:ext>
                  </a:extLst>
                </p:cNvPr>
                <p:cNvSpPr txBox="1"/>
                <p:nvPr/>
              </p:nvSpPr>
              <p:spPr>
                <a:xfrm>
                  <a:off x="2067316" y="1778390"/>
                  <a:ext cx="922047" cy="307777"/>
                </a:xfrm>
                <a:prstGeom prst="rect">
                  <a:avLst/>
                </a:prstGeom>
                <a:noFill/>
                <a:ln w="19050">
                  <a:noFill/>
                </a:ln>
              </p:spPr>
              <p:txBody>
                <a:bodyPr wrap="none" rtlCol="0">
                  <a:spAutoFit/>
                </a:bodyPr>
                <a:lstStyle/>
                <a:p>
                  <a:r>
                    <a:rPr lang="en-US" sz="1400" dirty="0">
                      <a:solidFill>
                        <a:schemeClr val="tx2">
                          <a:lumMod val="75000"/>
                        </a:schemeClr>
                      </a:solidFill>
                    </a:rPr>
                    <a:t>Evidence</a:t>
                  </a:r>
                </a:p>
              </p:txBody>
            </p:sp>
            <p:sp>
              <p:nvSpPr>
                <p:cNvPr id="74" name="Oval 73">
                  <a:extLst>
                    <a:ext uri="{FF2B5EF4-FFF2-40B4-BE49-F238E27FC236}">
                      <a16:creationId xmlns:a16="http://schemas.microsoft.com/office/drawing/2014/main" id="{9A665B4A-0A03-1049-872A-7E79FE4E94E8}"/>
                    </a:ext>
                  </a:extLst>
                </p:cNvPr>
                <p:cNvSpPr/>
                <p:nvPr/>
              </p:nvSpPr>
              <p:spPr>
                <a:xfrm>
                  <a:off x="1869704" y="1826706"/>
                  <a:ext cx="222694" cy="237019"/>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800" dirty="0">
                      <a:solidFill>
                        <a:sysClr val="windowText" lastClr="000000"/>
                      </a:solidFill>
                    </a:rPr>
                    <a:t>3</a:t>
                  </a:r>
                </a:p>
              </p:txBody>
            </p:sp>
          </p:grpSp>
          <p:grpSp>
            <p:nvGrpSpPr>
              <p:cNvPr id="90" name="Group 89">
                <a:extLst>
                  <a:ext uri="{FF2B5EF4-FFF2-40B4-BE49-F238E27FC236}">
                    <a16:creationId xmlns:a16="http://schemas.microsoft.com/office/drawing/2014/main" id="{EA2726EB-8311-A74E-A32D-5EC0065319C9}"/>
                  </a:ext>
                </a:extLst>
              </p:cNvPr>
              <p:cNvGrpSpPr/>
              <p:nvPr/>
            </p:nvGrpSpPr>
            <p:grpSpPr>
              <a:xfrm>
                <a:off x="9636110" y="1223423"/>
                <a:ext cx="2468103" cy="762000"/>
                <a:chOff x="9400195" y="840921"/>
                <a:chExt cx="2468103" cy="762000"/>
              </a:xfrm>
            </p:grpSpPr>
            <p:cxnSp>
              <p:nvCxnSpPr>
                <p:cNvPr id="87" name="Straight Arrow Connector 86">
                  <a:extLst>
                    <a:ext uri="{FF2B5EF4-FFF2-40B4-BE49-F238E27FC236}">
                      <a16:creationId xmlns:a16="http://schemas.microsoft.com/office/drawing/2014/main" id="{B8B6CAD3-339F-D144-A983-7203B33F0D28}"/>
                    </a:ext>
                  </a:extLst>
                </p:cNvPr>
                <p:cNvCxnSpPr/>
                <p:nvPr/>
              </p:nvCxnSpPr>
              <p:spPr>
                <a:xfrm flipV="1">
                  <a:off x="9400195" y="1274343"/>
                  <a:ext cx="449459" cy="4167"/>
                </a:xfrm>
                <a:prstGeom prst="straightConnector1">
                  <a:avLst/>
                </a:prstGeom>
                <a:ln w="28575">
                  <a:solidFill>
                    <a:schemeClr val="accent5"/>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88" name="Title 1">
                  <a:extLst>
                    <a:ext uri="{FF2B5EF4-FFF2-40B4-BE49-F238E27FC236}">
                      <a16:creationId xmlns:a16="http://schemas.microsoft.com/office/drawing/2014/main" id="{23CE8F84-F6B8-FB46-BA1B-0A3BA4E2F872}"/>
                    </a:ext>
                  </a:extLst>
                </p:cNvPr>
                <p:cNvSpPr txBox="1">
                  <a:spLocks/>
                </p:cNvSpPr>
                <p:nvPr/>
              </p:nvSpPr>
              <p:spPr>
                <a:xfrm>
                  <a:off x="9947253" y="840921"/>
                  <a:ext cx="1921045" cy="762000"/>
                </a:xfrm>
                <a:prstGeom prst="rect">
                  <a:avLst/>
                </a:prstGeom>
              </p:spPr>
              <p:txBody>
                <a:bodyPr vert="horz" lIns="0" tIns="0" rIns="0" bIns="0" rtlCol="0" anchor="ctr" anchorCtr="0">
                  <a:normAutofit/>
                </a:bodyPr>
                <a:lstStyle>
                  <a:lvl1pPr algn="l" defTabSz="914400" rtl="0" eaLnBrk="1" latinLnBrk="0" hangingPunct="1">
                    <a:lnSpc>
                      <a:spcPct val="90000"/>
                    </a:lnSpc>
                    <a:spcBef>
                      <a:spcPct val="0"/>
                    </a:spcBef>
                    <a:buNone/>
                    <a:defRPr sz="2800" b="1" kern="1200" baseline="0">
                      <a:solidFill>
                        <a:schemeClr val="accent1"/>
                      </a:solidFill>
                      <a:latin typeface="+mj-lt"/>
                      <a:ea typeface="+mj-ea"/>
                      <a:cs typeface="+mj-cs"/>
                    </a:defRPr>
                  </a:lvl1pPr>
                </a:lstStyle>
                <a:p>
                  <a:pPr>
                    <a:lnSpc>
                      <a:spcPct val="150000"/>
                    </a:lnSpc>
                    <a:spcBef>
                      <a:spcPts val="600"/>
                    </a:spcBef>
                    <a:spcAft>
                      <a:spcPts val="600"/>
                    </a:spcAft>
                  </a:pPr>
                  <a:r>
                    <a:rPr lang="en-US" sz="1400" dirty="0"/>
                    <a:t>Attestation Process</a:t>
                  </a:r>
                </a:p>
              </p:txBody>
            </p:sp>
          </p:grpSp>
        </p:grpSp>
        <p:sp>
          <p:nvSpPr>
            <p:cNvPr id="77" name="TextBox 76">
              <a:extLst>
                <a:ext uri="{FF2B5EF4-FFF2-40B4-BE49-F238E27FC236}">
                  <a16:creationId xmlns:a16="http://schemas.microsoft.com/office/drawing/2014/main" id="{BBDE8E73-1DC5-4947-BBE7-1D7ECB96C39C}"/>
                </a:ext>
              </a:extLst>
            </p:cNvPr>
            <p:cNvSpPr txBox="1"/>
            <p:nvPr/>
          </p:nvSpPr>
          <p:spPr>
            <a:xfrm>
              <a:off x="631901" y="2622676"/>
              <a:ext cx="1678665" cy="307777"/>
            </a:xfrm>
            <a:prstGeom prst="rect">
              <a:avLst/>
            </a:prstGeom>
            <a:noFill/>
            <a:ln w="19050">
              <a:noFill/>
            </a:ln>
          </p:spPr>
          <p:txBody>
            <a:bodyPr wrap="none" rtlCol="0">
              <a:spAutoFit/>
            </a:bodyPr>
            <a:lstStyle/>
            <a:p>
              <a:r>
                <a:rPr lang="en-US" sz="1400" dirty="0">
                  <a:solidFill>
                    <a:schemeClr val="tx2">
                      <a:lumMod val="75000"/>
                    </a:schemeClr>
                  </a:solidFill>
                </a:rPr>
                <a:t>Attestation Results</a:t>
              </a:r>
            </a:p>
          </p:txBody>
        </p:sp>
        <p:sp>
          <p:nvSpPr>
            <p:cNvPr id="84" name="Oval 83">
              <a:extLst>
                <a:ext uri="{FF2B5EF4-FFF2-40B4-BE49-F238E27FC236}">
                  <a16:creationId xmlns:a16="http://schemas.microsoft.com/office/drawing/2014/main" id="{BE727690-BB62-8F4F-91A4-BF00F97F2F35}"/>
                </a:ext>
              </a:extLst>
            </p:cNvPr>
            <p:cNvSpPr/>
            <p:nvPr/>
          </p:nvSpPr>
          <p:spPr>
            <a:xfrm>
              <a:off x="445990" y="2668883"/>
              <a:ext cx="222694" cy="237019"/>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800" dirty="0">
                  <a:solidFill>
                    <a:sysClr val="windowText" lastClr="000000"/>
                  </a:solidFill>
                </a:rPr>
                <a:t>4</a:t>
              </a:r>
            </a:p>
          </p:txBody>
        </p:sp>
      </p:grpSp>
      <p:grpSp>
        <p:nvGrpSpPr>
          <p:cNvPr id="11" name="Group 10">
            <a:extLst>
              <a:ext uri="{FF2B5EF4-FFF2-40B4-BE49-F238E27FC236}">
                <a16:creationId xmlns:a16="http://schemas.microsoft.com/office/drawing/2014/main" id="{3FBD85EC-13FE-4443-976D-067A0C821B4C}"/>
              </a:ext>
            </a:extLst>
          </p:cNvPr>
          <p:cNvGrpSpPr/>
          <p:nvPr/>
        </p:nvGrpSpPr>
        <p:grpSpPr>
          <a:xfrm>
            <a:off x="435436" y="1895093"/>
            <a:ext cx="7254765" cy="4183014"/>
            <a:chOff x="2065181" y="1465243"/>
            <a:chExt cx="7254765" cy="4183014"/>
          </a:xfrm>
        </p:grpSpPr>
        <p:grpSp>
          <p:nvGrpSpPr>
            <p:cNvPr id="91" name="Group 90">
              <a:extLst>
                <a:ext uri="{FF2B5EF4-FFF2-40B4-BE49-F238E27FC236}">
                  <a16:creationId xmlns:a16="http://schemas.microsoft.com/office/drawing/2014/main" id="{380F799C-11B4-5F46-97C0-55EECF1C47B2}"/>
                </a:ext>
              </a:extLst>
            </p:cNvPr>
            <p:cNvGrpSpPr/>
            <p:nvPr/>
          </p:nvGrpSpPr>
          <p:grpSpPr>
            <a:xfrm>
              <a:off x="2065181" y="1465243"/>
              <a:ext cx="7254765" cy="4183014"/>
              <a:chOff x="1863501" y="1413430"/>
              <a:chExt cx="7254765" cy="4183014"/>
            </a:xfrm>
          </p:grpSpPr>
          <p:grpSp>
            <p:nvGrpSpPr>
              <p:cNvPr id="82" name="Group 81">
                <a:extLst>
                  <a:ext uri="{FF2B5EF4-FFF2-40B4-BE49-F238E27FC236}">
                    <a16:creationId xmlns:a16="http://schemas.microsoft.com/office/drawing/2014/main" id="{F107C7E8-AFD7-0345-B3D8-2C3F684FE621}"/>
                  </a:ext>
                </a:extLst>
              </p:cNvPr>
              <p:cNvGrpSpPr/>
              <p:nvPr/>
            </p:nvGrpSpPr>
            <p:grpSpPr>
              <a:xfrm>
                <a:off x="1863501" y="1413430"/>
                <a:ext cx="7254765" cy="4183014"/>
                <a:chOff x="629948" y="2088716"/>
                <a:chExt cx="7254765" cy="4183014"/>
              </a:xfrm>
            </p:grpSpPr>
            <p:grpSp>
              <p:nvGrpSpPr>
                <p:cNvPr id="7" name="Group 6">
                  <a:extLst>
                    <a:ext uri="{FF2B5EF4-FFF2-40B4-BE49-F238E27FC236}">
                      <a16:creationId xmlns:a16="http://schemas.microsoft.com/office/drawing/2014/main" id="{BE499CD3-49CC-2C42-B2EA-484B4A451D83}"/>
                    </a:ext>
                  </a:extLst>
                </p:cNvPr>
                <p:cNvGrpSpPr/>
                <p:nvPr/>
              </p:nvGrpSpPr>
              <p:grpSpPr>
                <a:xfrm>
                  <a:off x="629948" y="2088716"/>
                  <a:ext cx="7254765" cy="4183014"/>
                  <a:chOff x="1296790" y="1312766"/>
                  <a:chExt cx="8797351" cy="4965236"/>
                </a:xfrm>
              </p:grpSpPr>
              <p:sp>
                <p:nvSpPr>
                  <p:cNvPr id="10" name="Right Arrow 9">
                    <a:extLst>
                      <a:ext uri="{FF2B5EF4-FFF2-40B4-BE49-F238E27FC236}">
                        <a16:creationId xmlns:a16="http://schemas.microsoft.com/office/drawing/2014/main" id="{CA43906E-948B-3A4D-8E74-21A2F76FA583}"/>
                      </a:ext>
                    </a:extLst>
                  </p:cNvPr>
                  <p:cNvSpPr/>
                  <p:nvPr/>
                </p:nvSpPr>
                <p:spPr>
                  <a:xfrm>
                    <a:off x="3000993" y="3327141"/>
                    <a:ext cx="1666265" cy="1839960"/>
                  </a:xfrm>
                  <a:prstGeom prst="rightArrow">
                    <a:avLst>
                      <a:gd name="adj1" fmla="val 52138"/>
                      <a:gd name="adj2" fmla="val 5074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a:solidFill>
                          <a:schemeClr val="accent1"/>
                        </a:solidFill>
                      </a:rPr>
                      <a:t>Delivery of activity data &amp; local analytics</a:t>
                    </a:r>
                  </a:p>
                </p:txBody>
              </p:sp>
              <p:sp>
                <p:nvSpPr>
                  <p:cNvPr id="14" name="Rectangle 13">
                    <a:extLst>
                      <a:ext uri="{FF2B5EF4-FFF2-40B4-BE49-F238E27FC236}">
                        <a16:creationId xmlns:a16="http://schemas.microsoft.com/office/drawing/2014/main" id="{7ACA8D37-B6C2-ED4D-86F0-8E02315307CE}"/>
                      </a:ext>
                    </a:extLst>
                  </p:cNvPr>
                  <p:cNvSpPr/>
                  <p:nvPr/>
                </p:nvSpPr>
                <p:spPr>
                  <a:xfrm>
                    <a:off x="1296790" y="4905737"/>
                    <a:ext cx="819911" cy="746346"/>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algn="ctr"/>
                    <a:r>
                      <a:rPr lang="en-US" sz="2000" dirty="0">
                        <a:solidFill>
                          <a:schemeClr val="accent1"/>
                        </a:solidFill>
                      </a:rPr>
                      <a:t>AF</a:t>
                    </a:r>
                  </a:p>
                </p:txBody>
              </p:sp>
              <p:sp>
                <p:nvSpPr>
                  <p:cNvPr id="15" name="Rectangle 14">
                    <a:extLst>
                      <a:ext uri="{FF2B5EF4-FFF2-40B4-BE49-F238E27FC236}">
                        <a16:creationId xmlns:a16="http://schemas.microsoft.com/office/drawing/2014/main" id="{1715E129-9D2A-C94C-8549-B50A7A6E1031}"/>
                      </a:ext>
                    </a:extLst>
                  </p:cNvPr>
                  <p:cNvSpPr/>
                  <p:nvPr/>
                </p:nvSpPr>
                <p:spPr>
                  <a:xfrm>
                    <a:off x="5188378" y="5554768"/>
                    <a:ext cx="1224319" cy="723234"/>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a:r>
                      <a:rPr lang="en-US" sz="1600" dirty="0">
                        <a:solidFill>
                          <a:schemeClr val="accent1"/>
                        </a:solidFill>
                      </a:rPr>
                      <a:t>OAM</a:t>
                    </a:r>
                    <a:endParaRPr lang="en-US" sz="2000" dirty="0">
                      <a:solidFill>
                        <a:schemeClr val="accent1"/>
                      </a:solidFill>
                    </a:endParaRPr>
                  </a:p>
                </p:txBody>
              </p:sp>
              <p:sp>
                <p:nvSpPr>
                  <p:cNvPr id="16" name="Up-Down Arrow 15">
                    <a:extLst>
                      <a:ext uri="{FF2B5EF4-FFF2-40B4-BE49-F238E27FC236}">
                        <a16:creationId xmlns:a16="http://schemas.microsoft.com/office/drawing/2014/main" id="{5F35F955-CD4C-464C-A18E-36EB8F6E3991}"/>
                      </a:ext>
                    </a:extLst>
                  </p:cNvPr>
                  <p:cNvSpPr/>
                  <p:nvPr/>
                </p:nvSpPr>
                <p:spPr>
                  <a:xfrm>
                    <a:off x="5163992" y="2213418"/>
                    <a:ext cx="1235617" cy="979669"/>
                  </a:xfrm>
                  <a:prstGeom prst="upDownArrow">
                    <a:avLst>
                      <a:gd name="adj1" fmla="val 62289"/>
                      <a:gd name="adj2" fmla="val 3458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77500" lnSpcReduction="20000"/>
                  </a:bodyPr>
                  <a:lstStyle/>
                  <a:p>
                    <a:pPr algn="ctr"/>
                    <a:r>
                      <a:rPr lang="en-US" sz="1400" dirty="0">
                        <a:solidFill>
                          <a:schemeClr val="accent1"/>
                        </a:solidFill>
                      </a:rPr>
                      <a:t>Data</a:t>
                    </a:r>
                  </a:p>
                  <a:p>
                    <a:pPr algn="ctr"/>
                    <a:r>
                      <a:rPr lang="en-US" sz="1400" dirty="0">
                        <a:solidFill>
                          <a:schemeClr val="accent1"/>
                        </a:solidFill>
                      </a:rPr>
                      <a:t>Access</a:t>
                    </a:r>
                  </a:p>
                </p:txBody>
              </p:sp>
              <p:sp>
                <p:nvSpPr>
                  <p:cNvPr id="17" name="Rectangle 16">
                    <a:extLst>
                      <a:ext uri="{FF2B5EF4-FFF2-40B4-BE49-F238E27FC236}">
                        <a16:creationId xmlns:a16="http://schemas.microsoft.com/office/drawing/2014/main" id="{34BB470B-BAC1-0F41-A35A-925B25A95C03}"/>
                      </a:ext>
                    </a:extLst>
                  </p:cNvPr>
                  <p:cNvSpPr/>
                  <p:nvPr/>
                </p:nvSpPr>
                <p:spPr>
                  <a:xfrm>
                    <a:off x="4856667" y="3233475"/>
                    <a:ext cx="1870937" cy="150748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algn="ctr"/>
                    <a:r>
                      <a:rPr lang="en-US" sz="1600" dirty="0">
                        <a:solidFill>
                          <a:schemeClr val="accent1"/>
                        </a:solidFill>
                      </a:rPr>
                      <a:t>NWDAF</a:t>
                    </a:r>
                    <a:endParaRPr lang="en-US" sz="2000" dirty="0">
                      <a:solidFill>
                        <a:schemeClr val="accent1"/>
                      </a:solidFill>
                    </a:endParaRPr>
                  </a:p>
                </p:txBody>
              </p:sp>
              <p:sp>
                <p:nvSpPr>
                  <p:cNvPr id="18" name="Right Arrow 17">
                    <a:extLst>
                      <a:ext uri="{FF2B5EF4-FFF2-40B4-BE49-F238E27FC236}">
                        <a16:creationId xmlns:a16="http://schemas.microsoft.com/office/drawing/2014/main" id="{EF4DBD2D-F05E-B541-8626-2AE291FDCAA8}"/>
                      </a:ext>
                    </a:extLst>
                  </p:cNvPr>
                  <p:cNvSpPr/>
                  <p:nvPr/>
                </p:nvSpPr>
                <p:spPr>
                  <a:xfrm>
                    <a:off x="7049057" y="2972767"/>
                    <a:ext cx="1563757" cy="2107096"/>
                  </a:xfrm>
                  <a:prstGeom prst="rightArrow">
                    <a:avLst>
                      <a:gd name="adj1" fmla="val 48437"/>
                      <a:gd name="adj2" fmla="val 4322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solidFill>
                          <a:schemeClr val="accent1"/>
                        </a:solidFill>
                      </a:rPr>
                      <a:t>Delivery of</a:t>
                    </a:r>
                  </a:p>
                  <a:p>
                    <a:pPr algn="ctr"/>
                    <a:r>
                      <a:rPr lang="en-US" sz="1400" dirty="0">
                        <a:solidFill>
                          <a:schemeClr val="accent1"/>
                        </a:solidFill>
                      </a:rPr>
                      <a:t>analytics data</a:t>
                    </a:r>
                  </a:p>
                </p:txBody>
              </p:sp>
              <p:sp>
                <p:nvSpPr>
                  <p:cNvPr id="26" name="Rectangle 25">
                    <a:extLst>
                      <a:ext uri="{FF2B5EF4-FFF2-40B4-BE49-F238E27FC236}">
                        <a16:creationId xmlns:a16="http://schemas.microsoft.com/office/drawing/2014/main" id="{038CE85F-1755-1845-BC55-ABAB69A26977}"/>
                      </a:ext>
                    </a:extLst>
                  </p:cNvPr>
                  <p:cNvSpPr/>
                  <p:nvPr/>
                </p:nvSpPr>
                <p:spPr>
                  <a:xfrm>
                    <a:off x="5163992" y="1312766"/>
                    <a:ext cx="1205949" cy="887190"/>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a:r>
                      <a:rPr lang="en-US" sz="1100" dirty="0">
                        <a:solidFill>
                          <a:schemeClr val="accent1"/>
                        </a:solidFill>
                      </a:rPr>
                      <a:t>Data</a:t>
                    </a:r>
                  </a:p>
                  <a:p>
                    <a:pPr algn="ctr"/>
                    <a:r>
                      <a:rPr lang="en-US" sz="1100" dirty="0">
                        <a:solidFill>
                          <a:schemeClr val="accent1"/>
                        </a:solidFill>
                      </a:rPr>
                      <a:t>Repositories</a:t>
                    </a:r>
                  </a:p>
                </p:txBody>
              </p:sp>
              <p:sp>
                <p:nvSpPr>
                  <p:cNvPr id="40" name="Rounded Rectangle 39">
                    <a:extLst>
                      <a:ext uri="{FF2B5EF4-FFF2-40B4-BE49-F238E27FC236}">
                        <a16:creationId xmlns:a16="http://schemas.microsoft.com/office/drawing/2014/main" id="{BE16123D-150D-C148-8255-D7AF72E645A0}"/>
                      </a:ext>
                    </a:extLst>
                  </p:cNvPr>
                  <p:cNvSpPr/>
                  <p:nvPr/>
                </p:nvSpPr>
                <p:spPr>
                  <a:xfrm rot="16200000">
                    <a:off x="5086261" y="3965997"/>
                    <a:ext cx="459574" cy="183868"/>
                  </a:xfrm>
                  <a:prstGeom prst="roundRect">
                    <a:avLst/>
                  </a:prstGeom>
                  <a:solidFill>
                    <a:schemeClr val="accent5">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p>
                </p:txBody>
              </p:sp>
              <p:sp>
                <p:nvSpPr>
                  <p:cNvPr id="41" name="Rounded Rectangle 40">
                    <a:extLst>
                      <a:ext uri="{FF2B5EF4-FFF2-40B4-BE49-F238E27FC236}">
                        <a16:creationId xmlns:a16="http://schemas.microsoft.com/office/drawing/2014/main" id="{0E4E05C0-6AB9-8640-A514-9B5E781F3C1C}"/>
                      </a:ext>
                    </a:extLst>
                  </p:cNvPr>
                  <p:cNvSpPr/>
                  <p:nvPr/>
                </p:nvSpPr>
                <p:spPr>
                  <a:xfrm rot="16200000">
                    <a:off x="6061564" y="3961051"/>
                    <a:ext cx="459574" cy="183868"/>
                  </a:xfrm>
                  <a:prstGeom prst="roundRect">
                    <a:avLst/>
                  </a:prstGeom>
                  <a:solidFill>
                    <a:srgbClr val="92D05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p>
                </p:txBody>
              </p:sp>
              <p:sp>
                <p:nvSpPr>
                  <p:cNvPr id="43" name="Rectangle 42">
                    <a:extLst>
                      <a:ext uri="{FF2B5EF4-FFF2-40B4-BE49-F238E27FC236}">
                        <a16:creationId xmlns:a16="http://schemas.microsoft.com/office/drawing/2014/main" id="{E7946E67-BAF8-3B41-823A-DD4F7ECCFD82}"/>
                      </a:ext>
                    </a:extLst>
                  </p:cNvPr>
                  <p:cNvSpPr/>
                  <p:nvPr/>
                </p:nvSpPr>
                <p:spPr>
                  <a:xfrm>
                    <a:off x="1475081" y="2912456"/>
                    <a:ext cx="931503" cy="791641"/>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algn="ctr"/>
                    <a:endParaRPr lang="en-US" sz="2000" dirty="0">
                      <a:solidFill>
                        <a:schemeClr val="accent1"/>
                      </a:solidFill>
                    </a:endParaRPr>
                  </a:p>
                </p:txBody>
              </p:sp>
              <p:sp>
                <p:nvSpPr>
                  <p:cNvPr id="45" name="Rectangle 44">
                    <a:extLst>
                      <a:ext uri="{FF2B5EF4-FFF2-40B4-BE49-F238E27FC236}">
                        <a16:creationId xmlns:a16="http://schemas.microsoft.com/office/drawing/2014/main" id="{14306208-D8F7-DC4D-8088-F06DD045B133}"/>
                      </a:ext>
                    </a:extLst>
                  </p:cNvPr>
                  <p:cNvSpPr/>
                  <p:nvPr/>
                </p:nvSpPr>
                <p:spPr>
                  <a:xfrm>
                    <a:off x="1635806" y="3213316"/>
                    <a:ext cx="931503" cy="746347"/>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algn="ctr"/>
                    <a:endParaRPr lang="en-US" sz="2000" dirty="0">
                      <a:solidFill>
                        <a:schemeClr val="accent1"/>
                      </a:solidFill>
                    </a:endParaRPr>
                  </a:p>
                </p:txBody>
              </p:sp>
              <p:sp>
                <p:nvSpPr>
                  <p:cNvPr id="52" name="Rectangle 51">
                    <a:extLst>
                      <a:ext uri="{FF2B5EF4-FFF2-40B4-BE49-F238E27FC236}">
                        <a16:creationId xmlns:a16="http://schemas.microsoft.com/office/drawing/2014/main" id="{8263F6ED-03E5-D54D-B6A9-512463988377}"/>
                      </a:ext>
                    </a:extLst>
                  </p:cNvPr>
                  <p:cNvSpPr/>
                  <p:nvPr/>
                </p:nvSpPr>
                <p:spPr>
                  <a:xfrm>
                    <a:off x="8572536" y="3118036"/>
                    <a:ext cx="931503" cy="710604"/>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algn="ctr"/>
                    <a:endParaRPr lang="en-US" sz="2000" dirty="0">
                      <a:solidFill>
                        <a:schemeClr val="accent1"/>
                      </a:solidFill>
                    </a:endParaRPr>
                  </a:p>
                </p:txBody>
              </p:sp>
              <p:sp>
                <p:nvSpPr>
                  <p:cNvPr id="55" name="Rectangle 54">
                    <a:extLst>
                      <a:ext uri="{FF2B5EF4-FFF2-40B4-BE49-F238E27FC236}">
                        <a16:creationId xmlns:a16="http://schemas.microsoft.com/office/drawing/2014/main" id="{9393EB8A-05C6-6343-9754-76CBE23993CA}"/>
                      </a:ext>
                    </a:extLst>
                  </p:cNvPr>
                  <p:cNvSpPr/>
                  <p:nvPr/>
                </p:nvSpPr>
                <p:spPr>
                  <a:xfrm>
                    <a:off x="8821235" y="3477262"/>
                    <a:ext cx="931503" cy="710604"/>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algn="ctr"/>
                    <a:endParaRPr lang="en-US" sz="2000" dirty="0">
                      <a:solidFill>
                        <a:schemeClr val="accent1"/>
                      </a:solidFill>
                    </a:endParaRPr>
                  </a:p>
                </p:txBody>
              </p:sp>
              <p:sp>
                <p:nvSpPr>
                  <p:cNvPr id="61" name="Up-Down Arrow 60">
                    <a:extLst>
                      <a:ext uri="{FF2B5EF4-FFF2-40B4-BE49-F238E27FC236}">
                        <a16:creationId xmlns:a16="http://schemas.microsoft.com/office/drawing/2014/main" id="{70DBFDCE-3B6B-3A47-9DAD-D0428D300C40}"/>
                      </a:ext>
                    </a:extLst>
                  </p:cNvPr>
                  <p:cNvSpPr/>
                  <p:nvPr/>
                </p:nvSpPr>
                <p:spPr>
                  <a:xfrm>
                    <a:off x="5316048" y="4740960"/>
                    <a:ext cx="931503" cy="762921"/>
                  </a:xfrm>
                  <a:prstGeom prst="upDownArrow">
                    <a:avLst>
                      <a:gd name="adj1" fmla="val 62289"/>
                      <a:gd name="adj2" fmla="val 3458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a:endParaRPr lang="en-US" sz="1400" dirty="0">
                      <a:solidFill>
                        <a:schemeClr val="accent1"/>
                      </a:solidFill>
                    </a:endParaRPr>
                  </a:p>
                </p:txBody>
              </p:sp>
              <p:sp>
                <p:nvSpPr>
                  <p:cNvPr id="64" name="Rounded Rectangle 63">
                    <a:extLst>
                      <a:ext uri="{FF2B5EF4-FFF2-40B4-BE49-F238E27FC236}">
                        <a16:creationId xmlns:a16="http://schemas.microsoft.com/office/drawing/2014/main" id="{AC0D78EE-D8C4-054D-A812-8A14E3A77713}"/>
                      </a:ext>
                    </a:extLst>
                  </p:cNvPr>
                  <p:cNvSpPr/>
                  <p:nvPr/>
                </p:nvSpPr>
                <p:spPr>
                  <a:xfrm>
                    <a:off x="1472475" y="5438434"/>
                    <a:ext cx="459574" cy="183867"/>
                  </a:xfrm>
                  <a:prstGeom prst="round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p>
                </p:txBody>
              </p:sp>
              <p:sp>
                <p:nvSpPr>
                  <p:cNvPr id="54" name="Rectangle 53">
                    <a:extLst>
                      <a:ext uri="{FF2B5EF4-FFF2-40B4-BE49-F238E27FC236}">
                        <a16:creationId xmlns:a16="http://schemas.microsoft.com/office/drawing/2014/main" id="{6DC7C47A-6232-4B4E-BD9A-0FC9777486CC}"/>
                      </a:ext>
                    </a:extLst>
                  </p:cNvPr>
                  <p:cNvSpPr/>
                  <p:nvPr/>
                </p:nvSpPr>
                <p:spPr>
                  <a:xfrm>
                    <a:off x="9162638" y="3743648"/>
                    <a:ext cx="931503" cy="710604"/>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a:r>
                      <a:rPr lang="en-US" sz="2000" dirty="0">
                        <a:solidFill>
                          <a:schemeClr val="accent1"/>
                        </a:solidFill>
                      </a:rPr>
                      <a:t>NF</a:t>
                    </a:r>
                  </a:p>
                </p:txBody>
              </p:sp>
              <p:sp>
                <p:nvSpPr>
                  <p:cNvPr id="3" name="Rectangle 2">
                    <a:extLst>
                      <a:ext uri="{FF2B5EF4-FFF2-40B4-BE49-F238E27FC236}">
                        <a16:creationId xmlns:a16="http://schemas.microsoft.com/office/drawing/2014/main" id="{7754862B-C37D-A244-81D9-AFA12AB65253}"/>
                      </a:ext>
                    </a:extLst>
                  </p:cNvPr>
                  <p:cNvSpPr/>
                  <p:nvPr/>
                </p:nvSpPr>
                <p:spPr>
                  <a:xfrm>
                    <a:off x="1810120" y="3790117"/>
                    <a:ext cx="931503" cy="844826"/>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algn="ctr"/>
                    <a:r>
                      <a:rPr lang="en-US" sz="2000" dirty="0">
                        <a:solidFill>
                          <a:schemeClr val="accent1"/>
                        </a:solidFill>
                      </a:rPr>
                      <a:t>NF</a:t>
                    </a:r>
                  </a:p>
                </p:txBody>
              </p:sp>
              <p:sp>
                <p:nvSpPr>
                  <p:cNvPr id="42" name="Rounded Rectangle 41">
                    <a:extLst>
                      <a:ext uri="{FF2B5EF4-FFF2-40B4-BE49-F238E27FC236}">
                        <a16:creationId xmlns:a16="http://schemas.microsoft.com/office/drawing/2014/main" id="{09CF2E26-B212-D540-AE3E-6D71D6E16ED0}"/>
                      </a:ext>
                    </a:extLst>
                  </p:cNvPr>
                  <p:cNvSpPr/>
                  <p:nvPr/>
                </p:nvSpPr>
                <p:spPr>
                  <a:xfrm>
                    <a:off x="2019605" y="4308160"/>
                    <a:ext cx="573607" cy="267585"/>
                  </a:xfrm>
                  <a:prstGeom prst="round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40000" lnSpcReduction="20000"/>
                  </a:bodyPr>
                  <a:lstStyle/>
                  <a:p>
                    <a:pPr algn="ctr"/>
                    <a:endParaRPr lang="en-US" sz="2000" dirty="0" err="1"/>
                  </a:p>
                </p:txBody>
              </p:sp>
            </p:grpSp>
            <p:cxnSp>
              <p:nvCxnSpPr>
                <p:cNvPr id="9" name="Curved Connector 8">
                  <a:extLst>
                    <a:ext uri="{FF2B5EF4-FFF2-40B4-BE49-F238E27FC236}">
                      <a16:creationId xmlns:a16="http://schemas.microsoft.com/office/drawing/2014/main" id="{3D10B304-3AA1-1A43-BCD3-3B058639BEBD}"/>
                    </a:ext>
                  </a:extLst>
                </p:cNvPr>
                <p:cNvCxnSpPr>
                  <a:cxnSpLocks/>
                  <a:stCxn id="42" idx="2"/>
                  <a:endCxn id="40" idx="1"/>
                </p:cNvCxnSpPr>
                <p:nvPr/>
              </p:nvCxnSpPr>
              <p:spPr>
                <a:xfrm rot="5400000" flipH="1" flipV="1">
                  <a:off x="2582162" y="3475366"/>
                  <a:ext cx="242651" cy="2481909"/>
                </a:xfrm>
                <a:prstGeom prst="curvedConnector3">
                  <a:avLst>
                    <a:gd name="adj1" fmla="val -94209"/>
                  </a:avLst>
                </a:prstGeom>
                <a:ln w="28575">
                  <a:solidFill>
                    <a:schemeClr val="accent5"/>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2" name="Curved Connector 11">
                  <a:extLst>
                    <a:ext uri="{FF2B5EF4-FFF2-40B4-BE49-F238E27FC236}">
                      <a16:creationId xmlns:a16="http://schemas.microsoft.com/office/drawing/2014/main" id="{1EDE1FCD-8287-BC4F-89B5-114D4F8FF16C}"/>
                    </a:ext>
                  </a:extLst>
                </p:cNvPr>
                <p:cNvCxnSpPr>
                  <a:cxnSpLocks/>
                  <a:stCxn id="40" idx="3"/>
                  <a:endCxn id="42" idx="0"/>
                </p:cNvCxnSpPr>
                <p:nvPr/>
              </p:nvCxnSpPr>
              <p:spPr>
                <a:xfrm rot="16200000" flipH="1" flipV="1">
                  <a:off x="2501292" y="3169064"/>
                  <a:ext cx="404394" cy="2481909"/>
                </a:xfrm>
                <a:prstGeom prst="curvedConnector3">
                  <a:avLst>
                    <a:gd name="adj1" fmla="val -36103"/>
                  </a:avLst>
                </a:prstGeom>
                <a:ln w="28575">
                  <a:solidFill>
                    <a:schemeClr val="accent5"/>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EDF74023-0939-DE45-B6CE-25A4D01E8650}"/>
                    </a:ext>
                  </a:extLst>
                </p:cNvPr>
                <p:cNvCxnSpPr>
                  <a:cxnSpLocks/>
                </p:cNvCxnSpPr>
                <p:nvPr/>
              </p:nvCxnSpPr>
              <p:spPr>
                <a:xfrm flipV="1">
                  <a:off x="4020258" y="4440783"/>
                  <a:ext cx="652660" cy="4167"/>
                </a:xfrm>
                <a:prstGeom prst="straightConnector1">
                  <a:avLst/>
                </a:prstGeom>
                <a:ln w="38100">
                  <a:solidFill>
                    <a:schemeClr val="accent1">
                      <a:lumMod val="60000"/>
                      <a:lumOff val="4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79" name="Oval 78">
                  <a:extLst>
                    <a:ext uri="{FF2B5EF4-FFF2-40B4-BE49-F238E27FC236}">
                      <a16:creationId xmlns:a16="http://schemas.microsoft.com/office/drawing/2014/main" id="{BAA476C3-E143-594C-A3B1-C5A163568AF2}"/>
                    </a:ext>
                  </a:extLst>
                </p:cNvPr>
                <p:cNvSpPr/>
                <p:nvPr/>
              </p:nvSpPr>
              <p:spPr>
                <a:xfrm>
                  <a:off x="3165182" y="3653649"/>
                  <a:ext cx="338554" cy="33855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55000" lnSpcReduction="20000"/>
                </a:bodyPr>
                <a:lstStyle/>
                <a:p>
                  <a:pPr algn="ctr"/>
                  <a:r>
                    <a:rPr lang="en-US" sz="2000" dirty="0">
                      <a:solidFill>
                        <a:sysClr val="windowText" lastClr="000000"/>
                      </a:solidFill>
                    </a:rPr>
                    <a:t>1</a:t>
                  </a:r>
                </a:p>
              </p:txBody>
            </p:sp>
            <p:sp>
              <p:nvSpPr>
                <p:cNvPr id="80" name="Oval 79">
                  <a:extLst>
                    <a:ext uri="{FF2B5EF4-FFF2-40B4-BE49-F238E27FC236}">
                      <a16:creationId xmlns:a16="http://schemas.microsoft.com/office/drawing/2014/main" id="{3A139D39-7BD4-7848-9417-A89A90A8D764}"/>
                    </a:ext>
                  </a:extLst>
                </p:cNvPr>
                <p:cNvSpPr/>
                <p:nvPr/>
              </p:nvSpPr>
              <p:spPr>
                <a:xfrm>
                  <a:off x="3064862" y="5098839"/>
                  <a:ext cx="338554" cy="33855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55000" lnSpcReduction="20000"/>
                </a:bodyPr>
                <a:lstStyle/>
                <a:p>
                  <a:pPr algn="ctr"/>
                  <a:r>
                    <a:rPr lang="en-US" sz="2000" dirty="0">
                      <a:solidFill>
                        <a:sysClr val="windowText" lastClr="000000"/>
                      </a:solidFill>
                    </a:rPr>
                    <a:t>3</a:t>
                  </a:r>
                </a:p>
              </p:txBody>
            </p:sp>
            <p:sp>
              <p:nvSpPr>
                <p:cNvPr id="81" name="Oval 80">
                  <a:extLst>
                    <a:ext uri="{FF2B5EF4-FFF2-40B4-BE49-F238E27FC236}">
                      <a16:creationId xmlns:a16="http://schemas.microsoft.com/office/drawing/2014/main" id="{7893D07F-BFE3-5741-9E9E-B3AE27090E93}"/>
                    </a:ext>
                  </a:extLst>
                </p:cNvPr>
                <p:cNvSpPr/>
                <p:nvPr/>
              </p:nvSpPr>
              <p:spPr>
                <a:xfrm>
                  <a:off x="4144371" y="4064194"/>
                  <a:ext cx="338554" cy="33855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55000" lnSpcReduction="20000"/>
                </a:bodyPr>
                <a:lstStyle/>
                <a:p>
                  <a:pPr algn="ctr"/>
                  <a:r>
                    <a:rPr lang="en-US" sz="2000" dirty="0">
                      <a:solidFill>
                        <a:sysClr val="windowText" lastClr="000000"/>
                      </a:solidFill>
                    </a:rPr>
                    <a:t>4</a:t>
                  </a:r>
                </a:p>
              </p:txBody>
            </p:sp>
          </p:grpSp>
          <p:sp>
            <p:nvSpPr>
              <p:cNvPr id="83" name="Sun 82">
                <a:extLst>
                  <a:ext uri="{FF2B5EF4-FFF2-40B4-BE49-F238E27FC236}">
                    <a16:creationId xmlns:a16="http://schemas.microsoft.com/office/drawing/2014/main" id="{4933DBFA-97C1-E447-80DD-CFBAB0D71D34}"/>
                  </a:ext>
                </a:extLst>
              </p:cNvPr>
              <p:cNvSpPr/>
              <p:nvPr/>
            </p:nvSpPr>
            <p:spPr>
              <a:xfrm>
                <a:off x="5050195" y="3673262"/>
                <a:ext cx="126999" cy="117188"/>
              </a:xfrm>
              <a:prstGeom prst="su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25000" lnSpcReduction="20000"/>
              </a:bodyPr>
              <a:lstStyle/>
              <a:p>
                <a:pPr algn="ctr"/>
                <a:endParaRPr lang="en-US" sz="2000" dirty="0" err="1"/>
              </a:p>
            </p:txBody>
          </p:sp>
        </p:grpSp>
        <p:sp>
          <p:nvSpPr>
            <p:cNvPr id="75" name="Rectangle 74">
              <a:extLst>
                <a:ext uri="{FF2B5EF4-FFF2-40B4-BE49-F238E27FC236}">
                  <a16:creationId xmlns:a16="http://schemas.microsoft.com/office/drawing/2014/main" id="{C6D94621-9125-814C-A893-A238E05F031F}"/>
                </a:ext>
              </a:extLst>
            </p:cNvPr>
            <p:cNvSpPr/>
            <p:nvPr/>
          </p:nvSpPr>
          <p:spPr>
            <a:xfrm>
              <a:off x="8123188" y="4392184"/>
              <a:ext cx="676142" cy="528872"/>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a:r>
                <a:rPr lang="en-US" sz="2000" dirty="0">
                  <a:solidFill>
                    <a:schemeClr val="accent1"/>
                  </a:solidFill>
                </a:rPr>
                <a:t>AF</a:t>
              </a:r>
            </a:p>
          </p:txBody>
        </p:sp>
      </p:grpSp>
      <p:sp>
        <p:nvSpPr>
          <p:cNvPr id="65" name="Rectangle 64">
            <a:extLst>
              <a:ext uri="{FF2B5EF4-FFF2-40B4-BE49-F238E27FC236}">
                <a16:creationId xmlns:a16="http://schemas.microsoft.com/office/drawing/2014/main" id="{55727575-923D-114A-91EA-D62DFFE7DC9B}"/>
              </a:ext>
            </a:extLst>
          </p:cNvPr>
          <p:cNvSpPr/>
          <p:nvPr/>
        </p:nvSpPr>
        <p:spPr>
          <a:xfrm>
            <a:off x="863351" y="4073712"/>
            <a:ext cx="233512" cy="2238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47500" lnSpcReduction="20000"/>
          </a:bodyPr>
          <a:lstStyle/>
          <a:p>
            <a:pPr algn="ctr"/>
            <a:endParaRPr lang="en-US" sz="2000" dirty="0" err="1"/>
          </a:p>
        </p:txBody>
      </p:sp>
      <p:cxnSp>
        <p:nvCxnSpPr>
          <p:cNvPr id="66" name="Curved Connector 65">
            <a:extLst>
              <a:ext uri="{FF2B5EF4-FFF2-40B4-BE49-F238E27FC236}">
                <a16:creationId xmlns:a16="http://schemas.microsoft.com/office/drawing/2014/main" id="{761B7B4F-0482-3E43-BFFE-8066611220BD}"/>
              </a:ext>
            </a:extLst>
          </p:cNvPr>
          <p:cNvCxnSpPr>
            <a:cxnSpLocks/>
            <a:stCxn id="42" idx="1"/>
            <a:endCxn id="3" idx="1"/>
          </p:cNvCxnSpPr>
          <p:nvPr/>
        </p:nvCxnSpPr>
        <p:spPr>
          <a:xfrm rot="10800000">
            <a:off x="858756" y="4338030"/>
            <a:ext cx="172753" cy="193279"/>
          </a:xfrm>
          <a:prstGeom prst="curvedConnector3">
            <a:avLst>
              <a:gd name="adj1" fmla="val 232328"/>
            </a:avLst>
          </a:prstGeom>
          <a:ln w="28575">
            <a:solidFill>
              <a:schemeClr val="accent5"/>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60546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A6953A5D-8305-C942-807A-BDB5C8915311}"/>
              </a:ext>
            </a:extLst>
          </p:cNvPr>
          <p:cNvSpPr>
            <a:spLocks noGrp="1"/>
          </p:cNvSpPr>
          <p:nvPr>
            <p:ph type="title"/>
          </p:nvPr>
        </p:nvSpPr>
        <p:spPr>
          <a:xfrm>
            <a:off x="457200" y="419100"/>
            <a:ext cx="11277600" cy="762000"/>
          </a:xfrm>
          <a:prstGeom prst="rect">
            <a:avLst/>
          </a:prstGeom>
        </p:spPr>
        <p:txBody>
          <a:bodyPr/>
          <a:lstStyle/>
          <a:p>
            <a:r>
              <a:rPr lang="en-US" dirty="0"/>
              <a:t>Market Survey of Attestation Environments</a:t>
            </a:r>
          </a:p>
        </p:txBody>
      </p:sp>
      <p:graphicFrame>
        <p:nvGraphicFramePr>
          <p:cNvPr id="7" name="Table 7">
            <a:extLst>
              <a:ext uri="{FF2B5EF4-FFF2-40B4-BE49-F238E27FC236}">
                <a16:creationId xmlns:a16="http://schemas.microsoft.com/office/drawing/2014/main" id="{6C3FA575-FD5A-D548-8DD1-8533E4266FAC}"/>
              </a:ext>
            </a:extLst>
          </p:cNvPr>
          <p:cNvGraphicFramePr>
            <a:graphicFrameLocks noGrp="1"/>
          </p:cNvGraphicFramePr>
          <p:nvPr>
            <p:ph sz="quarter" idx="4294967295"/>
            <p:extLst>
              <p:ext uri="{D42A27DB-BD31-4B8C-83A1-F6EECF244321}">
                <p14:modId xmlns:p14="http://schemas.microsoft.com/office/powerpoint/2010/main" val="4213251752"/>
              </p:ext>
            </p:extLst>
          </p:nvPr>
        </p:nvGraphicFramePr>
        <p:xfrm>
          <a:off x="952500" y="1179513"/>
          <a:ext cx="10287000" cy="4297680"/>
        </p:xfrm>
        <a:graphic>
          <a:graphicData uri="http://schemas.openxmlformats.org/drawingml/2006/table">
            <a:tbl>
              <a:tblPr firstRow="1">
                <a:tableStyleId>{5C22544A-7EE6-4342-B048-85BDC9FD1C3A}</a:tableStyleId>
              </a:tblPr>
              <a:tblGrid>
                <a:gridCol w="2517619">
                  <a:extLst>
                    <a:ext uri="{9D8B030D-6E8A-4147-A177-3AD203B41FA5}">
                      <a16:colId xmlns:a16="http://schemas.microsoft.com/office/drawing/2014/main" val="2527455700"/>
                    </a:ext>
                  </a:extLst>
                </a:gridCol>
                <a:gridCol w="3299791">
                  <a:extLst>
                    <a:ext uri="{9D8B030D-6E8A-4147-A177-3AD203B41FA5}">
                      <a16:colId xmlns:a16="http://schemas.microsoft.com/office/drawing/2014/main" val="1175795520"/>
                    </a:ext>
                  </a:extLst>
                </a:gridCol>
                <a:gridCol w="4469590">
                  <a:extLst>
                    <a:ext uri="{9D8B030D-6E8A-4147-A177-3AD203B41FA5}">
                      <a16:colId xmlns:a16="http://schemas.microsoft.com/office/drawing/2014/main" val="1632451298"/>
                    </a:ext>
                  </a:extLst>
                </a:gridCol>
              </a:tblGrid>
              <a:tr h="370840">
                <a:tc>
                  <a:txBody>
                    <a:bodyPr/>
                    <a:lstStyle/>
                    <a:p>
                      <a:pPr algn="ctr"/>
                      <a:r>
                        <a:rPr lang="en-US" sz="1400" dirty="0"/>
                        <a:t>Component Type</a:t>
                      </a:r>
                    </a:p>
                  </a:txBody>
                  <a:tcPr anchor="ctr"/>
                </a:tc>
                <a:tc>
                  <a:txBody>
                    <a:bodyPr/>
                    <a:lstStyle/>
                    <a:p>
                      <a:pPr algn="ctr"/>
                      <a:r>
                        <a:rPr lang="en-US" sz="1400" dirty="0"/>
                        <a:t>Attestation Environments</a:t>
                      </a:r>
                    </a:p>
                  </a:txBody>
                  <a:tcPr anchor="ctr"/>
                </a:tc>
                <a:tc>
                  <a:txBody>
                    <a:bodyPr/>
                    <a:lstStyle/>
                    <a:p>
                      <a:pPr algn="ctr"/>
                      <a:r>
                        <a:rPr lang="en-US" sz="1400" dirty="0"/>
                        <a:t>Example Properties to Attest</a:t>
                      </a:r>
                    </a:p>
                  </a:txBody>
                  <a:tcPr anchor="ctr"/>
                </a:tc>
                <a:extLst>
                  <a:ext uri="{0D108BD9-81ED-4DB2-BD59-A6C34878D82A}">
                    <a16:rowId xmlns:a16="http://schemas.microsoft.com/office/drawing/2014/main" val="2389882468"/>
                  </a:ext>
                </a:extLst>
              </a:tr>
              <a:tr h="370840">
                <a:tc rowSpan="4">
                  <a:txBody>
                    <a:bodyPr/>
                    <a:lstStyle/>
                    <a:p>
                      <a:pPr algn="ctr"/>
                      <a:r>
                        <a:rPr lang="en-US" sz="1400" dirty="0"/>
                        <a:t>User Endpoint</a:t>
                      </a:r>
                    </a:p>
                  </a:txBody>
                  <a:tcPr anchor="ctr"/>
                </a:tc>
                <a:tc rowSpan="4">
                  <a:txBody>
                    <a:bodyPr/>
                    <a:lstStyle/>
                    <a:p>
                      <a:pPr algn="ctr"/>
                      <a:r>
                        <a:rPr lang="en-US" sz="1400" dirty="0"/>
                        <a:t>ARM </a:t>
                      </a:r>
                      <a:r>
                        <a:rPr lang="en-US" sz="1400" dirty="0" err="1"/>
                        <a:t>TrustZone</a:t>
                      </a:r>
                      <a:r>
                        <a:rPr lang="en-US" sz="1400" dirty="0"/>
                        <a:t> Secure World, Global Platform Trusted Execution Environment,</a:t>
                      </a:r>
                      <a:r>
                        <a:rPr lang="en-US" sz="1400" baseline="0" dirty="0"/>
                        <a:t> Trusted Platform Module</a:t>
                      </a:r>
                      <a:endParaRPr lang="en-US" sz="1400" dirty="0"/>
                    </a:p>
                  </a:txBody>
                  <a:tcPr anchor="ctr"/>
                </a:tc>
                <a:tc>
                  <a:txBody>
                    <a:bodyPr/>
                    <a:lstStyle/>
                    <a:p>
                      <a:r>
                        <a:rPr lang="en-US" sz="1400" dirty="0"/>
                        <a:t>Firmware loader, OS </a:t>
                      </a:r>
                      <a:r>
                        <a:rPr lang="en-US" sz="1400" baseline="0" dirty="0"/>
                        <a:t>loader, OS images, Secure OS, any critical application images</a:t>
                      </a:r>
                      <a:endParaRPr lang="en-US" sz="1400" dirty="0"/>
                    </a:p>
                  </a:txBody>
                  <a:tcPr/>
                </a:tc>
                <a:extLst>
                  <a:ext uri="{0D108BD9-81ED-4DB2-BD59-A6C34878D82A}">
                    <a16:rowId xmlns:a16="http://schemas.microsoft.com/office/drawing/2014/main" val="4068530777"/>
                  </a:ext>
                </a:extLst>
              </a:tr>
              <a:tr h="370840">
                <a:tc vMerge="1">
                  <a:txBody>
                    <a:bodyPr/>
                    <a:lstStyle/>
                    <a:p>
                      <a:endParaRPr lang="en-US" dirty="0"/>
                    </a:p>
                  </a:txBody>
                  <a:tcPr/>
                </a:tc>
                <a:tc vMerge="1">
                  <a:txBody>
                    <a:bodyPr/>
                    <a:lstStyle/>
                    <a:p>
                      <a:endParaRPr lang="en-US" dirty="0"/>
                    </a:p>
                  </a:txBody>
                  <a:tcPr/>
                </a:tc>
                <a:tc>
                  <a:txBody>
                    <a:bodyPr/>
                    <a:lstStyle/>
                    <a:p>
                      <a:r>
                        <a:rPr lang="en-US" sz="1400" dirty="0"/>
                        <a:t>Software in memory</a:t>
                      </a:r>
                    </a:p>
                  </a:txBody>
                  <a:tcPr/>
                </a:tc>
                <a:extLst>
                  <a:ext uri="{0D108BD9-81ED-4DB2-BD59-A6C34878D82A}">
                    <a16:rowId xmlns:a16="http://schemas.microsoft.com/office/drawing/2014/main" val="1590248049"/>
                  </a:ext>
                </a:extLst>
              </a:tr>
              <a:tr h="370840">
                <a:tc vMerge="1">
                  <a:txBody>
                    <a:bodyPr/>
                    <a:lstStyle/>
                    <a:p>
                      <a:endParaRPr lang="en-US"/>
                    </a:p>
                  </a:txBody>
                  <a:tcPr/>
                </a:tc>
                <a:tc vMerge="1">
                  <a:txBody>
                    <a:bodyPr/>
                    <a:lstStyle/>
                    <a:p>
                      <a:endParaRPr 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Hardware configuration</a:t>
                      </a:r>
                    </a:p>
                  </a:txBody>
                  <a:tcPr/>
                </a:tc>
                <a:extLst>
                  <a:ext uri="{0D108BD9-81ED-4DB2-BD59-A6C34878D82A}">
                    <a16:rowId xmlns:a16="http://schemas.microsoft.com/office/drawing/2014/main" val="881454236"/>
                  </a:ext>
                </a:extLst>
              </a:tr>
              <a:tr h="370840">
                <a:tc vMerge="1">
                  <a:txBody>
                    <a:bodyPr/>
                    <a:lstStyle/>
                    <a:p>
                      <a:endParaRPr lang="en-US" dirty="0"/>
                    </a:p>
                  </a:txBody>
                  <a:tcPr/>
                </a:tc>
                <a:tc vMerge="1">
                  <a:txBody>
                    <a:bodyPr/>
                    <a:lstStyle/>
                    <a:p>
                      <a:endParaRPr lang="en-US" dirty="0"/>
                    </a:p>
                  </a:txBody>
                  <a:tcPr/>
                </a:tc>
                <a:tc>
                  <a:txBody>
                    <a:bodyPr/>
                    <a:lstStyle/>
                    <a:p>
                      <a:r>
                        <a:rPr lang="en-US" sz="1400" dirty="0"/>
                        <a:t>Baseband firmware</a:t>
                      </a:r>
                    </a:p>
                  </a:txBody>
                  <a:tcPr/>
                </a:tc>
                <a:extLst>
                  <a:ext uri="{0D108BD9-81ED-4DB2-BD59-A6C34878D82A}">
                    <a16:rowId xmlns:a16="http://schemas.microsoft.com/office/drawing/2014/main" val="2501441057"/>
                  </a:ext>
                </a:extLst>
              </a:tr>
              <a:tr h="370840">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Servers hosting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Network Functions</a:t>
                      </a:r>
                    </a:p>
                  </a:txBody>
                  <a:tcPr anchor="ctr"/>
                </a:tc>
                <a:tc rowSpan="3">
                  <a:txBody>
                    <a:bodyPr/>
                    <a:lstStyle/>
                    <a:p>
                      <a:pPr algn="ctr"/>
                      <a:r>
                        <a:rPr lang="en-US" sz="1400" dirty="0"/>
                        <a:t>Trusted Platform Module</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BIOS, </a:t>
                      </a:r>
                      <a:r>
                        <a:rPr lang="en-US" sz="1400" baseline="0" dirty="0"/>
                        <a:t>OS images, container platforms, images of any critical application or other system software</a:t>
                      </a:r>
                      <a:endParaRPr lang="en-US" sz="1400" dirty="0"/>
                    </a:p>
                  </a:txBody>
                  <a:tcPr/>
                </a:tc>
                <a:extLst>
                  <a:ext uri="{0D108BD9-81ED-4DB2-BD59-A6C34878D82A}">
                    <a16:rowId xmlns:a16="http://schemas.microsoft.com/office/drawing/2014/main" val="1525729161"/>
                  </a:ext>
                </a:extLst>
              </a:tr>
              <a:tr h="370840">
                <a:tc vMerge="1">
                  <a:txBody>
                    <a:bodyPr/>
                    <a:lstStyle/>
                    <a:p>
                      <a:endParaRPr lang="en-US" dirty="0"/>
                    </a:p>
                  </a:txBody>
                  <a:tcPr/>
                </a:tc>
                <a:tc vMerge="1">
                  <a:txBody>
                    <a:bodyPr/>
                    <a:lstStyle/>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Software in memory</a:t>
                      </a:r>
                    </a:p>
                  </a:txBody>
                  <a:tcPr/>
                </a:tc>
                <a:extLst>
                  <a:ext uri="{0D108BD9-81ED-4DB2-BD59-A6C34878D82A}">
                    <a16:rowId xmlns:a16="http://schemas.microsoft.com/office/drawing/2014/main" val="3516682892"/>
                  </a:ext>
                </a:extLst>
              </a:tr>
              <a:tr h="370840">
                <a:tc vMerge="1">
                  <a:txBody>
                    <a:bodyPr/>
                    <a:lstStyle/>
                    <a:p>
                      <a:endParaRPr lang="en-US" dirty="0"/>
                    </a:p>
                  </a:txBody>
                  <a:tcPr/>
                </a:tc>
                <a:tc vMerge="1">
                  <a:txBody>
                    <a:bodyPr/>
                    <a:lstStyle/>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Hardware configuration</a:t>
                      </a:r>
                    </a:p>
                  </a:txBody>
                  <a:tcPr/>
                </a:tc>
                <a:extLst>
                  <a:ext uri="{0D108BD9-81ED-4DB2-BD59-A6C34878D82A}">
                    <a16:rowId xmlns:a16="http://schemas.microsoft.com/office/drawing/2014/main" val="3832349492"/>
                  </a:ext>
                </a:extLst>
              </a:tr>
              <a:tr h="370840">
                <a:tc rowSpan="2">
                  <a:txBody>
                    <a:bodyPr/>
                    <a:lstStyle/>
                    <a:p>
                      <a:pPr algn="ctr"/>
                      <a:r>
                        <a:rPr lang="en-US" sz="1400" dirty="0"/>
                        <a:t>Virtual Machines hosting</a:t>
                      </a:r>
                    </a:p>
                    <a:p>
                      <a:pPr algn="ctr"/>
                      <a:r>
                        <a:rPr lang="en-US" sz="1400" dirty="0"/>
                        <a:t>Network Functions</a:t>
                      </a:r>
                    </a:p>
                  </a:txBody>
                  <a:tcPr anchor="ctr"/>
                </a:tc>
                <a:tc>
                  <a:txBody>
                    <a:bodyPr/>
                    <a:lstStyle/>
                    <a:p>
                      <a:pPr algn="ctr"/>
                      <a:r>
                        <a:rPr lang="en-US" sz="1400" dirty="0"/>
                        <a:t>Trusted Platform Module</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BIOS, </a:t>
                      </a:r>
                      <a:r>
                        <a:rPr lang="en-US" sz="1400" baseline="0" dirty="0"/>
                        <a:t>Hypervisor, hardware configuration, software in memory</a:t>
                      </a:r>
                      <a:endParaRPr lang="en-US" sz="1400" dirty="0"/>
                    </a:p>
                  </a:txBody>
                  <a:tcPr/>
                </a:tc>
                <a:extLst>
                  <a:ext uri="{0D108BD9-81ED-4DB2-BD59-A6C34878D82A}">
                    <a16:rowId xmlns:a16="http://schemas.microsoft.com/office/drawing/2014/main" val="674868129"/>
                  </a:ext>
                </a:extLst>
              </a:tr>
              <a:tr h="370840">
                <a:tc vMerge="1">
                  <a:txBody>
                    <a:bodyPr/>
                    <a:lstStyle/>
                    <a:p>
                      <a:endParaRPr lang="en-US" dirty="0"/>
                    </a:p>
                  </a:txBody>
                  <a:tcPr/>
                </a:tc>
                <a:tc>
                  <a:txBody>
                    <a:bodyPr/>
                    <a:lstStyle/>
                    <a:p>
                      <a:pPr algn="ctr"/>
                      <a:r>
                        <a:rPr lang="en-US" sz="1400" dirty="0"/>
                        <a:t>Virtual Trusted Platform Module</a:t>
                      </a:r>
                    </a:p>
                  </a:txBody>
                  <a:tcPr anchor="ctr"/>
                </a:tc>
                <a:tc>
                  <a:txBody>
                    <a:bodyPr/>
                    <a:lstStyle/>
                    <a:p>
                      <a:r>
                        <a:rPr lang="en-US" sz="1400" dirty="0"/>
                        <a:t>Virtual BIOS, OS Images, </a:t>
                      </a:r>
                      <a:r>
                        <a:rPr lang="en-US" sz="1400" baseline="0" dirty="0"/>
                        <a:t>images of any critical application or o</a:t>
                      </a:r>
                      <a:r>
                        <a:rPr lang="en-US" sz="1400" dirty="0"/>
                        <a:t>ther system software</a:t>
                      </a:r>
                    </a:p>
                  </a:txBody>
                  <a:tcPr/>
                </a:tc>
                <a:extLst>
                  <a:ext uri="{0D108BD9-81ED-4DB2-BD59-A6C34878D82A}">
                    <a16:rowId xmlns:a16="http://schemas.microsoft.com/office/drawing/2014/main" val="432791639"/>
                  </a:ext>
                </a:extLst>
              </a:tr>
            </a:tbl>
          </a:graphicData>
        </a:graphic>
      </p:graphicFrame>
      <p:sp>
        <p:nvSpPr>
          <p:cNvPr id="4" name="Date Placeholder 3"/>
          <p:cNvSpPr>
            <a:spLocks noGrp="1"/>
          </p:cNvSpPr>
          <p:nvPr>
            <p:ph type="dt" sz="half" idx="14"/>
          </p:nvPr>
        </p:nvSpPr>
        <p:spPr>
          <a:xfrm>
            <a:off x="10036810" y="6500814"/>
            <a:ext cx="1371600" cy="357186"/>
          </a:xfrm>
          <a:prstGeom prst="rect">
            <a:avLst/>
          </a:prstGeom>
        </p:spPr>
        <p:txBody>
          <a:bodyPr/>
          <a:lstStyle/>
          <a:p>
            <a:r>
              <a:rPr lang="en-US" dirty="0"/>
              <a:t>May 2021</a:t>
            </a:r>
          </a:p>
        </p:txBody>
      </p:sp>
      <p:sp>
        <p:nvSpPr>
          <p:cNvPr id="5" name="Footer Placeholder 4"/>
          <p:cNvSpPr>
            <a:spLocks noGrp="1"/>
          </p:cNvSpPr>
          <p:nvPr>
            <p:ph type="ftr" sz="quarter" idx="15"/>
          </p:nvPr>
        </p:nvSpPr>
        <p:spPr>
          <a:xfrm>
            <a:off x="742416" y="6500814"/>
            <a:ext cx="3197406" cy="355600"/>
          </a:xfrm>
          <a:prstGeom prst="rect">
            <a:avLst/>
          </a:prstGeom>
        </p:spPr>
        <p:txBody>
          <a:bodyPr/>
          <a:lstStyle/>
          <a:p>
            <a:endParaRPr lang="en-US" dirty="0"/>
          </a:p>
        </p:txBody>
      </p:sp>
      <p:sp>
        <p:nvSpPr>
          <p:cNvPr id="6" name="Slide Number Placeholder 5"/>
          <p:cNvSpPr>
            <a:spLocks noGrp="1"/>
          </p:cNvSpPr>
          <p:nvPr>
            <p:ph type="sldNum" sz="quarter" idx="16"/>
          </p:nvPr>
        </p:nvSpPr>
        <p:spPr>
          <a:xfrm>
            <a:off x="11440302" y="6500474"/>
            <a:ext cx="381000" cy="357526"/>
          </a:xfrm>
          <a:prstGeom prst="rect">
            <a:avLst/>
          </a:prstGeom>
        </p:spPr>
        <p:txBody>
          <a:bodyPr/>
          <a:lstStyle/>
          <a:p>
            <a:fld id="{4EBCDCBD-78E1-0D41-A999-31B5EBF8E02C}" type="slidenum">
              <a:rPr lang="en-US" smtClean="0"/>
              <a:pPr/>
              <a:t>6</a:t>
            </a:fld>
            <a:endParaRPr lang="en-US" dirty="0"/>
          </a:p>
        </p:txBody>
      </p:sp>
      <p:sp>
        <p:nvSpPr>
          <p:cNvPr id="10" name="Text Placeholder 20">
            <a:extLst>
              <a:ext uri="{FF2B5EF4-FFF2-40B4-BE49-F238E27FC236}">
                <a16:creationId xmlns:a16="http://schemas.microsoft.com/office/drawing/2014/main" id="{75E9498F-1AF4-3341-B23D-7022409B23EA}"/>
              </a:ext>
            </a:extLst>
          </p:cNvPr>
          <p:cNvSpPr txBox="1">
            <a:spLocks/>
          </p:cNvSpPr>
          <p:nvPr/>
        </p:nvSpPr>
        <p:spPr>
          <a:xfrm>
            <a:off x="952500" y="5548314"/>
            <a:ext cx="10286999" cy="661986"/>
          </a:xfrm>
          <a:prstGeom prst="rect">
            <a:avLst/>
          </a:prstGeom>
          <a:solidFill>
            <a:schemeClr val="accent2"/>
          </a:solidFill>
        </p:spPr>
        <p:txBody>
          <a:bodyPr vert="horz" lIns="91440" tIns="0" rIns="91440" bIns="0" rtlCol="0" anchor="ctr"/>
          <a:lstStyle>
            <a:defPPr>
              <a:defRPr lang="en-US"/>
            </a:defPPr>
            <a:lvl1pPr marL="0" algn="r" defTabSz="914400" rtl="0" eaLnBrk="1" latinLnBrk="0" hangingPunct="1">
              <a:defRPr sz="10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800" dirty="0">
                <a:solidFill>
                  <a:schemeClr val="bg1"/>
                </a:solidFill>
              </a:rPr>
              <a:t>There is no limit or requirement on attestation environments or the properties that can be attested</a:t>
            </a:r>
          </a:p>
        </p:txBody>
      </p:sp>
    </p:spTree>
    <p:extLst>
      <p:ext uri="{BB962C8B-B14F-4D97-AF65-F5344CB8AC3E}">
        <p14:creationId xmlns:p14="http://schemas.microsoft.com/office/powerpoint/2010/main" val="31861129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E1826-7349-4C49-A810-766ACDA7231B}"/>
              </a:ext>
            </a:extLst>
          </p:cNvPr>
          <p:cNvSpPr>
            <a:spLocks noGrp="1"/>
          </p:cNvSpPr>
          <p:nvPr>
            <p:ph type="title"/>
          </p:nvPr>
        </p:nvSpPr>
        <p:spPr>
          <a:xfrm>
            <a:off x="457200" y="419100"/>
            <a:ext cx="11277600" cy="762000"/>
          </a:xfrm>
          <a:prstGeom prst="rect">
            <a:avLst/>
          </a:prstGeom>
        </p:spPr>
        <p:txBody>
          <a:bodyPr>
            <a:noAutofit/>
          </a:bodyPr>
          <a:lstStyle/>
          <a:p>
            <a:r>
              <a:rPr lang="en-US" dirty="0"/>
              <a:t>Conclusions</a:t>
            </a:r>
          </a:p>
        </p:txBody>
      </p:sp>
      <p:sp>
        <p:nvSpPr>
          <p:cNvPr id="39" name="Text Placeholder 38">
            <a:extLst>
              <a:ext uri="{FF2B5EF4-FFF2-40B4-BE49-F238E27FC236}">
                <a16:creationId xmlns:a16="http://schemas.microsoft.com/office/drawing/2014/main" id="{CB4997E8-DEDF-A94B-B964-873EB9DDBC6F}"/>
              </a:ext>
            </a:extLst>
          </p:cNvPr>
          <p:cNvSpPr>
            <a:spLocks noGrp="1"/>
          </p:cNvSpPr>
          <p:nvPr>
            <p:ph sz="quarter" idx="4294967295"/>
          </p:nvPr>
        </p:nvSpPr>
        <p:spPr>
          <a:xfrm>
            <a:off x="852099" y="1181100"/>
            <a:ext cx="10487802" cy="5030786"/>
          </a:xfrm>
          <a:prstGeom prst="rect">
            <a:avLst/>
          </a:prstGeom>
        </p:spPr>
        <p:txBody>
          <a:bodyPr>
            <a:normAutofit/>
          </a:bodyPr>
          <a:lstStyle/>
          <a:p>
            <a:r>
              <a:rPr lang="en-US" dirty="0"/>
              <a:t>Remote Attestation is flexible and can be deployed in a way that aligns with various 5G Network Automation deployments</a:t>
            </a:r>
          </a:p>
          <a:p>
            <a:endParaRPr lang="en-US" dirty="0"/>
          </a:p>
          <a:p>
            <a:r>
              <a:rPr lang="en-US" dirty="0"/>
              <a:t>Remote Attestation provides ability for NWDAF to interrogate NFs for evidence of its trustworthiness before collecting data to defend against processing tampered data (KI# 1.2)</a:t>
            </a:r>
          </a:p>
          <a:p>
            <a:endParaRPr lang="en-US" dirty="0"/>
          </a:p>
          <a:p>
            <a:r>
              <a:rPr lang="en-US" dirty="0"/>
              <a:t>Evidence and Attestation Results can be used as input data for AI/ML analytics to aid NWDAF with detecting anomalous NF behavior (KI# 2.2)</a:t>
            </a:r>
          </a:p>
        </p:txBody>
      </p:sp>
      <p:sp>
        <p:nvSpPr>
          <p:cNvPr id="4" name="Date Placeholder 3">
            <a:extLst>
              <a:ext uri="{FF2B5EF4-FFF2-40B4-BE49-F238E27FC236}">
                <a16:creationId xmlns:a16="http://schemas.microsoft.com/office/drawing/2014/main" id="{47799750-454A-1549-976A-C8ECFE48F512}"/>
              </a:ext>
            </a:extLst>
          </p:cNvPr>
          <p:cNvSpPr>
            <a:spLocks noGrp="1"/>
          </p:cNvSpPr>
          <p:nvPr>
            <p:ph type="dt" sz="half" idx="14"/>
          </p:nvPr>
        </p:nvSpPr>
        <p:spPr>
          <a:xfrm>
            <a:off x="10036810" y="6500814"/>
            <a:ext cx="1371600" cy="357186"/>
          </a:xfrm>
          <a:prstGeom prst="rect">
            <a:avLst/>
          </a:prstGeom>
        </p:spPr>
        <p:txBody>
          <a:bodyPr/>
          <a:lstStyle/>
          <a:p>
            <a:r>
              <a:rPr lang="en-US" dirty="0"/>
              <a:t>May 2021</a:t>
            </a:r>
          </a:p>
        </p:txBody>
      </p:sp>
      <p:sp>
        <p:nvSpPr>
          <p:cNvPr id="5" name="Footer Placeholder 4">
            <a:extLst>
              <a:ext uri="{FF2B5EF4-FFF2-40B4-BE49-F238E27FC236}">
                <a16:creationId xmlns:a16="http://schemas.microsoft.com/office/drawing/2014/main" id="{E22ED6E2-3CA5-5742-85EA-46A3F6701B7E}"/>
              </a:ext>
            </a:extLst>
          </p:cNvPr>
          <p:cNvSpPr>
            <a:spLocks noGrp="1"/>
          </p:cNvSpPr>
          <p:nvPr>
            <p:ph type="ftr" sz="quarter" idx="15"/>
          </p:nvPr>
        </p:nvSpPr>
        <p:spPr>
          <a:xfrm>
            <a:off x="742416" y="6500814"/>
            <a:ext cx="3197406" cy="355600"/>
          </a:xfrm>
          <a:prstGeom prst="rect">
            <a:avLst/>
          </a:prstGeom>
        </p:spPr>
        <p:txBody>
          <a:bodyPr/>
          <a:lstStyle/>
          <a:p>
            <a:endParaRPr lang="en-US" b="1" dirty="0"/>
          </a:p>
        </p:txBody>
      </p:sp>
      <p:sp>
        <p:nvSpPr>
          <p:cNvPr id="6" name="Slide Number Placeholder 5">
            <a:extLst>
              <a:ext uri="{FF2B5EF4-FFF2-40B4-BE49-F238E27FC236}">
                <a16:creationId xmlns:a16="http://schemas.microsoft.com/office/drawing/2014/main" id="{9E51AF43-5D54-9543-9E23-6F229A292187}"/>
              </a:ext>
            </a:extLst>
          </p:cNvPr>
          <p:cNvSpPr>
            <a:spLocks noGrp="1"/>
          </p:cNvSpPr>
          <p:nvPr>
            <p:ph type="sldNum" sz="quarter" idx="16"/>
          </p:nvPr>
        </p:nvSpPr>
        <p:spPr>
          <a:xfrm>
            <a:off x="11440302" y="6500474"/>
            <a:ext cx="381000" cy="357526"/>
          </a:xfrm>
          <a:prstGeom prst="rect">
            <a:avLst/>
          </a:prstGeom>
        </p:spPr>
        <p:txBody>
          <a:bodyPr/>
          <a:lstStyle/>
          <a:p>
            <a:fld id="{4EBCDCBD-78E1-0D41-A999-31B5EBF8E02C}" type="slidenum">
              <a:rPr lang="en-US" smtClean="0"/>
              <a:pPr/>
              <a:t>7</a:t>
            </a:fld>
            <a:endParaRPr lang="en-US" dirty="0"/>
          </a:p>
        </p:txBody>
      </p:sp>
    </p:spTree>
    <p:extLst>
      <p:ext uri="{BB962C8B-B14F-4D97-AF65-F5344CB8AC3E}">
        <p14:creationId xmlns:p14="http://schemas.microsoft.com/office/powerpoint/2010/main" val="2377602949"/>
      </p:ext>
    </p:extLst>
  </p:cSld>
  <p:clrMapOvr>
    <a:masterClrMapping/>
  </p:clrMapOvr>
</p:sld>
</file>

<file path=ppt/theme/theme1.xml><?xml version="1.0" encoding="utf-8"?>
<a:theme xmlns:a="http://schemas.openxmlformats.org/drawingml/2006/main" name="APL-PowerPoint-Theme_light">
  <a:themeElements>
    <a:clrScheme name="Custom 24">
      <a:dk1>
        <a:srgbClr val="000000"/>
      </a:dk1>
      <a:lt1>
        <a:srgbClr val="FFFFFF"/>
      </a:lt1>
      <a:dk2>
        <a:srgbClr val="44546A"/>
      </a:dk2>
      <a:lt2>
        <a:srgbClr val="E7E6E6"/>
      </a:lt2>
      <a:accent1>
        <a:srgbClr val="002C73"/>
      </a:accent1>
      <a:accent2>
        <a:srgbClr val="3E8EDE"/>
      </a:accent2>
      <a:accent3>
        <a:srgbClr val="74AA50"/>
      </a:accent3>
      <a:accent4>
        <a:srgbClr val="D2D755"/>
      </a:accent4>
      <a:accent5>
        <a:srgbClr val="FF9E16"/>
      </a:accent5>
      <a:accent6>
        <a:srgbClr val="E03C30"/>
      </a:accent6>
      <a:hlink>
        <a:srgbClr val="0537FF"/>
      </a:hlink>
      <a:folHlink>
        <a:srgbClr val="953A7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defPPr algn="ctr">
          <a:defRPr sz="20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ln w="19050">
          <a:noFill/>
        </a:ln>
      </a:spPr>
      <a:bodyPr wrap="square" rtlCol="0">
        <a:spAutoFit/>
      </a:bodyPr>
      <a:lstStyle>
        <a:defPPr>
          <a:defRPr sz="2000" dirty="0" err="1" smtClean="0">
            <a:solidFill>
              <a:schemeClr val="tx2">
                <a:lumMod val="75000"/>
              </a:schemeClr>
            </a:solidFill>
          </a:defRPr>
        </a:defPPr>
      </a:lstStyle>
    </a:txDef>
  </a:objectDefaults>
  <a:extraClrSchemeLst/>
  <a:extLst>
    <a:ext uri="{05A4C25C-085E-4340-85A3-A5531E510DB2}">
      <thm15:themeFamily xmlns:thm15="http://schemas.microsoft.com/office/thememl/2012/main" name="Extended-Template_Light-Theme_16x9" id="{5701C006-0185-F640-8FF7-3E3E2E175320}" vid="{DE6EC2A9-9F60-0D49-9F93-4CA4E8485A7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eting_x0020_Type xmlns="ba866aae-dd46-45b1-9bcf-b09fe3a7cf67" xsi:nil="true"/>
    <_dlc_DocId xmlns="1db3aaee-4644-4b6f-b443-6d808b8e6c2f">SCID5-1153168029-228</_dlc_DocId>
    <_dlc_DocIdUrl xmlns="1db3aaee-4644-4b6f-b443-6d808b8e6c2f">
      <Url>https://aplworks.jhuapl.edu/dept/aod/team/3gpp5g/_layouts/15/DocIdRedir.aspx?ID=SCID5-1153168029-228</Url>
      <Description>SCID5-1153168029-228</Description>
    </_dlc_DocIdUrl>
    <SharedWithUsers xmlns="87de7368-3dd0-4dfd-89a0-f5f2c487905c">
      <UserInfo>
        <DisplayName>Everett, Jared S.</DisplayName>
        <AccountId>3264</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D19F69B075A2D4CBAD7A7BF31444906" ma:contentTypeVersion="3" ma:contentTypeDescription="Create a new document." ma:contentTypeScope="" ma:versionID="e5f1c3a49588f7507aa39d54709d0d41">
  <xsd:schema xmlns:xsd="http://www.w3.org/2001/XMLSchema" xmlns:xs="http://www.w3.org/2001/XMLSchema" xmlns:p="http://schemas.microsoft.com/office/2006/metadata/properties" xmlns:ns2="1db3aaee-4644-4b6f-b443-6d808b8e6c2f" xmlns:ns3="ba866aae-dd46-45b1-9bcf-b09fe3a7cf67" xmlns:ns4="87de7368-3dd0-4dfd-89a0-f5f2c487905c" targetNamespace="http://schemas.microsoft.com/office/2006/metadata/properties" ma:root="true" ma:fieldsID="d4599ee7a8e56ce001dc69bc3b0f145b" ns2:_="" ns3:_="" ns4:_="">
    <xsd:import namespace="1db3aaee-4644-4b6f-b443-6d808b8e6c2f"/>
    <xsd:import namespace="ba866aae-dd46-45b1-9bcf-b09fe3a7cf67"/>
    <xsd:import namespace="87de7368-3dd0-4dfd-89a0-f5f2c487905c"/>
    <xsd:element name="properties">
      <xsd:complexType>
        <xsd:sequence>
          <xsd:element name="documentManagement">
            <xsd:complexType>
              <xsd:all>
                <xsd:element ref="ns2:_dlc_DocId" minOccurs="0"/>
                <xsd:element ref="ns2:_dlc_DocIdUrl" minOccurs="0"/>
                <xsd:element ref="ns2:_dlc_DocIdPersistId" minOccurs="0"/>
                <xsd:element ref="ns3:Meeting_x0020_Type"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db3aaee-4644-4b6f-b443-6d808b8e6c2f"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a866aae-dd46-45b1-9bcf-b09fe3a7cf67" elementFormDefault="qualified">
    <xsd:import namespace="http://schemas.microsoft.com/office/2006/documentManagement/types"/>
    <xsd:import namespace="http://schemas.microsoft.com/office/infopath/2007/PartnerControls"/>
    <xsd:element name="Meeting_x0020_Type" ma:index="11" nillable="true" ma:displayName="Meeting Type" ma:format="RadioButtons" ma:internalName="Meeting_x0020_Type">
      <xsd:simpleType>
        <xsd:union memberTypes="dms:Text">
          <xsd:simpleType>
            <xsd:restriction base="dms:Choice">
              <xsd:enumeration value="Plenary"/>
              <xsd:enumeration value="Working Group"/>
            </xsd:restriction>
          </xsd:simpleType>
        </xsd:union>
      </xsd:simpleType>
    </xsd:element>
  </xsd:schema>
  <xsd:schema xmlns:xsd="http://www.w3.org/2001/XMLSchema" xmlns:xs="http://www.w3.org/2001/XMLSchema" xmlns:dms="http://schemas.microsoft.com/office/2006/documentManagement/types" xmlns:pc="http://schemas.microsoft.com/office/infopath/2007/PartnerControls" targetNamespace="87de7368-3dd0-4dfd-89a0-f5f2c487905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413D6981-20AC-4314-8F0B-588AB5E28353}">
  <ds:schemaRefs>
    <ds:schemaRef ds:uri="http://schemas.microsoft.com/sharepoint/v3/contenttype/forms"/>
  </ds:schemaRefs>
</ds:datastoreItem>
</file>

<file path=customXml/itemProps2.xml><?xml version="1.0" encoding="utf-8"?>
<ds:datastoreItem xmlns:ds="http://schemas.openxmlformats.org/officeDocument/2006/customXml" ds:itemID="{9D1FBB5A-DA9D-44A7-95FF-C9AE2A810122}">
  <ds:schemaRefs>
    <ds:schemaRef ds:uri="http://schemas.microsoft.com/office/2006/metadata/properties"/>
    <ds:schemaRef ds:uri="http://schemas.microsoft.com/office/infopath/2007/PartnerControls"/>
    <ds:schemaRef ds:uri="ba866aae-dd46-45b1-9bcf-b09fe3a7cf67"/>
    <ds:schemaRef ds:uri="1db3aaee-4644-4b6f-b443-6d808b8e6c2f"/>
    <ds:schemaRef ds:uri="87de7368-3dd0-4dfd-89a0-f5f2c487905c"/>
  </ds:schemaRefs>
</ds:datastoreItem>
</file>

<file path=customXml/itemProps3.xml><?xml version="1.0" encoding="utf-8"?>
<ds:datastoreItem xmlns:ds="http://schemas.openxmlformats.org/officeDocument/2006/customXml" ds:itemID="{9C91A173-5738-45E9-9C97-653233C10C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db3aaee-4644-4b6f-b443-6d808b8e6c2f"/>
    <ds:schemaRef ds:uri="ba866aae-dd46-45b1-9bcf-b09fe3a7cf67"/>
    <ds:schemaRef ds:uri="87de7368-3dd0-4dfd-89a0-f5f2c48790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D9A74132-D435-4AB3-BFBF-AF2369EA9A3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2868</TotalTime>
  <Words>1074</Words>
  <Application>Microsoft Macintosh PowerPoint</Application>
  <PresentationFormat>Widescreen</PresentationFormat>
  <Paragraphs>164</Paragraphs>
  <Slides>7</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.AppleSystemUIFont</vt:lpstr>
      <vt:lpstr>Arial</vt:lpstr>
      <vt:lpstr>Calibri</vt:lpstr>
      <vt:lpstr>Courier New</vt:lpstr>
      <vt:lpstr>Helvetica</vt:lpstr>
      <vt:lpstr>Times</vt:lpstr>
      <vt:lpstr>Times New Roman</vt:lpstr>
      <vt:lpstr>Wingdings</vt:lpstr>
      <vt:lpstr>APL-PowerPoint-Theme_light</vt:lpstr>
      <vt:lpstr>Discussion on Remote Attestation for 5GS</vt:lpstr>
      <vt:lpstr>Key Issue #1.2  Processing of Tampered Data</vt:lpstr>
      <vt:lpstr>Proposed Solution: Remote Attestation</vt:lpstr>
      <vt:lpstr>Remote Attestation Architecture</vt:lpstr>
      <vt:lpstr>Remote Attestation Integrated with Framework for 5G Network Automation </vt:lpstr>
      <vt:lpstr>Market Survey of Attestation Environments</vt:lpstr>
      <vt:lpstr>Conclusions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Cherita Corbett</dc:creator>
  <cp:keywords/>
  <dc:description>Version 1.0</dc:description>
  <cp:lastModifiedBy>Jared Everett</cp:lastModifiedBy>
  <cp:revision>239</cp:revision>
  <cp:lastPrinted>2017-08-24T18:44:08Z</cp:lastPrinted>
  <dcterms:created xsi:type="dcterms:W3CDTF">2021-01-26T04:07:39Z</dcterms:created>
  <dcterms:modified xsi:type="dcterms:W3CDTF">2021-05-10T00:03:22Z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0x010100ED19F69B075A2D4CBAD7A7BF31444906</vt:lpwstr>
  </property>
  <property fmtid="{D5CDD505-2E9C-101B-9397-08002B2CF9AE}" pid="3" name="_dlc_DocIdItemGuid">
    <vt:lpwstr>475033d4-cdc4-45cf-b357-8d9a5c7b5a52</vt:lpwstr>
  </property>
</Properties>
</file>